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0.47123893805309719</c:v>
                </c:pt>
                <c:pt idx="1">
                  <c:v>0.52212389380530977</c:v>
                </c:pt>
                <c:pt idx="2">
                  <c:v>0</c:v>
                </c:pt>
                <c:pt idx="3">
                  <c:v>6.6371681415929203E-3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0.85265700483091789</c:v>
                </c:pt>
                <c:pt idx="1">
                  <c:v>0.14734299516908211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1.7699115044247791E-2</c:v>
                </c:pt>
                <c:pt idx="1">
                  <c:v>5.0884955752212413E-2</c:v>
                </c:pt>
                <c:pt idx="2">
                  <c:v>0.18584070796460181</c:v>
                </c:pt>
                <c:pt idx="3">
                  <c:v>0.74557522123893805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0.93805309734513276</c:v>
                </c:pt>
                <c:pt idx="1">
                  <c:v>1.1061946902654871E-2</c:v>
                </c:pt>
                <c:pt idx="2">
                  <c:v>1.548672566371681E-2</c:v>
                </c:pt>
                <c:pt idx="3">
                  <c:v>4.4247787610619468E-3</c:v>
                </c:pt>
                <c:pt idx="4">
                  <c:v>0</c:v>
                </c:pt>
                <c:pt idx="5">
                  <c:v>3.0973451327433631E-2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0.29887640449438202</c:v>
                </c:pt>
                <c:pt idx="1">
                  <c:v>8.988764044943821E-3</c:v>
                </c:pt>
                <c:pt idx="2">
                  <c:v>0.62696629213483146</c:v>
                </c:pt>
                <c:pt idx="3">
                  <c:v>4.4943820224719114E-3</c:v>
                </c:pt>
                <c:pt idx="4">
                  <c:v>0</c:v>
                </c:pt>
                <c:pt idx="5">
                  <c:v>8.988764044943821E-3</c:v>
                </c:pt>
                <c:pt idx="6">
                  <c:v>0</c:v>
                </c:pt>
                <c:pt idx="7">
                  <c:v>1.7977528089887639E-2</c:v>
                </c:pt>
                <c:pt idx="8">
                  <c:v>3.3707865168539318E-2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50</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42</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6.9856425195863707</c:v>
                </c:pt>
                <c:pt idx="1">
                  <c:v>6.4165494788699773</c:v>
                </c:pt>
                <c:pt idx="2">
                  <c:v>6.1036299091442414</c:v>
                </c:pt>
                <c:pt idx="3" formatCode="General">
                  <c:v>6.0178157956248066</c:v>
                </c:pt>
                <c:pt idx="4">
                  <c:v>7.3970443133819144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7.3393608906108776</c:v>
                </c:pt>
                <c:pt idx="2">
                  <c:v>6.7802757958390529</c:v>
                </c:pt>
                <c:pt idx="3" formatCode="General">
                  <c:v>6.5806743221252262</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7.6016881179977176</c:v>
                </c:pt>
                <c:pt idx="1">
                  <c:v>8.8478566790134199</c:v>
                </c:pt>
                <c:pt idx="2">
                  <c:v>6.9764875991468944</c:v>
                </c:pt>
                <c:pt idx="3">
                  <c:v>6.2245560539178362</c:v>
                </c:pt>
                <c:pt idx="4">
                  <c:v>8.1823121402080563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6.8350548756956853</c:v>
                </c:pt>
                <c:pt idx="1">
                  <c:v>8.2784530605964743</c:v>
                </c:pt>
                <c:pt idx="2">
                  <c:v>6.4655850303107192</c:v>
                </c:pt>
                <c:pt idx="3">
                  <c:v>5.7967748611815244</c:v>
                </c:pt>
                <c:pt idx="4">
                  <c:v>7.770551125057457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7.3155407709355691</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0.29940312004594638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0.15872326906309286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1.6570483229845703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0.15872326906309286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0.56932398001652285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0.84760274946971847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7.6016881179977176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8.2507353015477847E-2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0.43317816772531881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0.12076683449400427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1.2607885519979947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0.12076683449400427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0.4331781677253197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0.39668071937805571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7.3823491071727378</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0.48693988825751067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0.17181607967726809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1.7937354010635218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0.17181607967726809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0.61628654002718974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0.7612811467414069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6.9625850876362501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7.436334779971733</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0.24973967557165189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0.12393669040358413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1.293881396229827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0.12393669040358368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0.44454811362659274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1.615642772886936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3.5200366842118571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4.0019858124326291E-2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0.23440079546631054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6.5349189272374986E-2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0.68223622869780698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6.5349189272374986E-2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0.13430121254431882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9.0109862931374085</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0.13121465877551941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0.27332466018407064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7.6200871740402576E-2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0.79552624812184458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7.6200871740402576E-2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0.27332466018406976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0.43373770752267404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8.4040835631092214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0.27354919206906914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9.345592133904379E-2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0.97566650839507663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9.3455921339044679E-2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0.33521674173498539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0.3426527029516695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8.7497452039295567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0.38284185731275588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0.13838617692172583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1.4447319775227161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0.13838617692172583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0.49637693004565087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1.7028743861054645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6.0178157956248066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0.16778419507388875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0.23696953179443803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6.6065333755433997E-2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0.68971267510462653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6.6065333755433997E-2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0.23696953179443803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0.31419034586226857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8.9153411398175475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8.2776844056508203</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4.3640719359769875E-2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0.18949457089674304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5.2829669604934182E-2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0.55153422645225092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5.2829669604934182E-2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0.18949457089674304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4.4937862167591547E-2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9.5187506475680337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0.48664539076535984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0.17324323679065046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1.8086347180655302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0.17324323679065046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0.621405605257487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0.59391525547216872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6.9764875991468944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0.10693604887855734</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0.41229426408645953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0.11494455829853845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1.2000048177503393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0.11494455829853756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0.41229426408646042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0.23455618608407924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8.3491749976001959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1.3223829416470601E-2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0.31801657636868175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8.8660643832400687E-2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0.92560449418927249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8.8660643832401576E-2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0.31801657636868086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0.33600659745754236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8.25252156662091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0.21321663877495745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0.37954899897305161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0.105815423205744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1.1046979475913039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0.105815423205744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0.37954899897304983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0.34978531630556198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8.2914872173180694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8.9226756745534193</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5.8624373541190877E-2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0.22835453836712283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6.3663537998120745E-2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0.66463826947211047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6.3663537998120745E-2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0.22835453836712283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0.28312034643168715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8.8578057479537886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0.11757009906836124</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5.7720817668979407E-2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0.60259711562305185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5.7720817668979407E-2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0.20703861405506352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0.16943091349987149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9.2183779519958282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9.637542322760595E-2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0.2331751334733827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6.5007483872442151E-2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0.67866887298961132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6.5007483872442151E-2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0.2331751334733827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0.18495818758444571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8.6918433237106392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8.6728490051410017</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0.3224447974391893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9.8923715997774053E-2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1.0327495058859553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9.8923715997772277E-2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0.35482915669718018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0.68365599664288723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7.7332882019023277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0.21370124925043221</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0.24782422776766921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6.9091541837353887E-2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0.72130585647462553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6.9091541837353887E-2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0.24782422776766921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0.2062122965546358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9.1228911992054869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0.10350744933837497</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0.19509003671028502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5.4389643639103369E-2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0.56782013319093139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5.4389643639103369E-2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0.19509003671028502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0.22223079840178883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9.0330196723026486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0.23466987017588092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7.3652208462634761E-2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0.7689185664932694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7.3652208462634761E-2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0.26418286812304714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0.17470185942005578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8.80219694715354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8.4056883292536693</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0.28870347204994218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0.311137686620647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8.6742860800846699E-2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0.90558311247855272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8.6742860800846699E-2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0.31113768662064523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0.58422661385789709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7.8387642500101293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0.17217540863195246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6.0961555095753184E-2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0.63642995279915127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6.0961555095753184E-2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0.21866280464092114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0.3035327610303451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8.8361999310713628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0.24198427177324699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0.27928583324944078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7.7862802222163019E-2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0.81287656565230826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7.7862802222163019E-2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0.27928583324944167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0.49124367941226765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7.164031931033267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0.25705003726665598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8.1042916711504098E-2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0.84607650799577172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8.104291671150321E-2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0.29069257561725337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0.33542126648414161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8.1823121402080563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7.9782993368139543E-2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0.22655017962056156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6.3160496269914823E-2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0.65938658547495255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6.3160496269915711E-2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0.22655017962056156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0.52766611693332699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8.4587931360871451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0.12172695713264226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0.19957078423622399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5.5638842548910716E-2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0.58086159189316788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5.5638842548910716E-2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0.19957078423622399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0.4431608134052798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8.9795090554929757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0.13403405273786362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4.0945581868061964E-2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0.42746604306095648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4.0945581868061964E-2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0.14686757506204984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3.8455067978839352E-2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9.3802078608727495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7.602815254080455</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0.27888186554922267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0.40865370814713042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0.11392959852136464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1.1894087822314745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0.11392959852136464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0.40865370814713131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0.18142657486378688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8.4677350599964161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3.1340302242608473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5.2929722056747508E-2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7.3970443133819144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0.10149131744477113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0.25394382494102263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2.6511373646389726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0.21876402717641952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6.9856425195863707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0.4376115068427513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0.58585667946014386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0.16333246206081853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1.705167641420207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0.16333246206081853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0.51123503230461509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8.4897657883900344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1.349068487791647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0.44273461235088174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0.12343109980660572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1.288603102405701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0.12343109980660394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0.44273461235088263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0.3673876143257111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8.2632842013721426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0.50164444303028599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0.20265145881773439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2.1156523675858736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0.2026514588177335</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0.72688986165226499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0.39741682362719466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6.0134196417558554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6.2600896940071094</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0.68511215084141419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0.21703114329904771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2.265774225555786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0.21703114329904771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0.58344094485318188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6.4165494788699773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7.1699605721068593E-2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0.76385652758483324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0.21295748889749699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2.22324585379054</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0.21295748889749611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0.76385652758483324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0.10894173087249115</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6.1036299091442414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7.143739175337803</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0.17213107568495811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9.121328747957147E-2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0.95225373030751648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9.121328747957147E-2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0.32717264560383263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0.5350086644140335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6.8690770126208518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1.1535602158326661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0.38874905448345221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0.1083803298975905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1.1314752081494035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0.1083803298975905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0.38874905448345132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0.35967119171882977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8.8478566790134199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0.18623275629733271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0.35251697653862468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9.8279097456643427E-2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1.0260197801258339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9.8279097456643427E-2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0.35251697653862379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0.47160793867544637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6.2245560539178362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0.10110689178681209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8.8363462009185767E-2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0.92250195828079207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8.8363462009184879E-2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0.31695061584896767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0.55460473032156088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6.6244044791978913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0.10243304635159989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0.11975741082300306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1.2502503126391038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0.11975741082300306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0.42955746922730231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0.63962219864234182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4.8059553944970732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1.8100684791599875E-3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0.48322816661574297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0.13472039998453855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1.406461788393818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0.13472039998453766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0.48322816661574475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0.65754146683275394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6.2512449795797176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0.2411139167852081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0.14539917491754295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4.0536202886304551E-2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0.42319218479689269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4.0536202886304551E-2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0.14539917491754295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0.18296756476696352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9.0504661815120393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0.26409608224405012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0.11693029669531985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1.220735643795547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0.11693029669532073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0.41941690271405996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0.46203585882954989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7.7690380898407794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1.7520409336651879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0.3929462230733245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0.10955046912020716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1.1436912949773799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0.10955046912020716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0.3929462230733245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0.35661768097369606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6.5946343247886778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0.82713044075013187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0.40826221559872611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0.11382045332587332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1.188269321935465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0.11382045332587332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0.408262215598727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0.13978922499090984</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8.1986711151063751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0.30838563917371342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0.13067669806123661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1.3642461162355399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0.13067669806123661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0.46872382527647893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0.96008045060732172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7.9092651716315689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0.24450379336618422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0.33420480824044141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9.317380184651114E-2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0.97272122107368553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9.317380184651114E-2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0.33420480824044141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0.95877213781997916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6.5797006223474046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9.1307430390374087</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4.1870579493535232E-2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0.22302647063314929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6.2178112549323927E-2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0.64913063934721293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6.2178112549323927E-2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0.22302647063314929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0.14391013031149669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9.1307430390374087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9.2542516095750287</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0.21844293380028112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0.19229113195918224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5.3609329920581317E-2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0.5596737691051068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5.3609329920581317E-2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0.19229113195918224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0.13594304634453813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9.2542516095750287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8.2764271037006374</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0.21349006235291323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7.384880163568841E-2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0.77097097122031855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7.3848801635687522E-2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0.26488802753910079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0.38554749102399555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8.2764271037006374</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(99)</c:v>
                </c:pt>
                <c:pt idx="1">
                  <c:v>Conquest Hospital (51)</c:v>
                </c:pt>
                <c:pt idx="2">
                  <c:v>Eastbourne District General Hospital (46)</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(99)</c:v>
                </c:pt>
                <c:pt idx="1">
                  <c:v>Conquest Hospital (51)</c:v>
                </c:pt>
                <c:pt idx="2">
                  <c:v>Eastbourne District General Hospital (46)</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(99)</c:v>
                </c:pt>
                <c:pt idx="1">
                  <c:v>Conquest Hospital (51)</c:v>
                </c:pt>
                <c:pt idx="2">
                  <c:v>Eastbourne District General Hospital (46)</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(99)</c:v>
                </c:pt>
                <c:pt idx="1">
                  <c:v>Conquest Hospital (51)</c:v>
                </c:pt>
                <c:pt idx="2">
                  <c:v>Eastbourne District General Hospital (46)</c:v>
                </c:pt>
                <c:pt idx="3">
                  <c:v>Bexhill Hospital (-)</c:v>
                </c:pt>
                <c:pt idx="4">
                  <c:v>Rye Memorial Care Centre (-)</c:v>
                </c:pt>
              </c:strCache>
            </c:strRef>
          </c:cat>
          <c:val>
            <c:numRef>
              <c:f>Sheet1!$G$2:$G$6</c:f>
              <c:numCache>
                <c:formatCode>0.0;;</c:formatCode>
                <c:ptCount val="5"/>
                <c:pt idx="0">
                  <c:v>6.9625850876362501</c:v>
                </c:pt>
                <c:pt idx="1">
                  <c:v>6.5047626768270446</c:v>
                </c:pt>
                <c:pt idx="2">
                  <c:v>7.7414722362702966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(99)</c:v>
                </c:pt>
                <c:pt idx="1">
                  <c:v>Conquest Hospital (51)</c:v>
                </c:pt>
                <c:pt idx="2">
                  <c:v>Eastbourne District General Hospital (46)</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(99)</c:v>
                </c:pt>
                <c:pt idx="1">
                  <c:v>Conquest Hospital (51)</c:v>
                </c:pt>
                <c:pt idx="2">
                  <c:v>Eastbourne District General Hospital (46)</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(99)</c:v>
                </c:pt>
                <c:pt idx="1">
                  <c:v>Conquest Hospital (51)</c:v>
                </c:pt>
                <c:pt idx="2">
                  <c:v>Eastbourne District General Hospital (46)</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3.0374149123637499</c:v>
                </c:pt>
                <c:pt idx="1">
                  <c:v>3.4952373231729554</c:v>
                </c:pt>
                <c:pt idx="2">
                  <c:v>2.2585277637297034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Conquest Hospital (52)</c:v>
                </c:pt>
                <c:pt idx="2">
                  <c:v>Eastbourne District General Hospital (46)</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Conquest Hospital (52)</c:v>
                </c:pt>
                <c:pt idx="2">
                  <c:v>Eastbourne District General Hospital (46)</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Conquest Hospital (52)</c:v>
                </c:pt>
                <c:pt idx="2">
                  <c:v>Eastbourne District General Hospital (46)</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Conquest Hospital (52)</c:v>
                </c:pt>
                <c:pt idx="2">
                  <c:v>Eastbourne District General Hospital (46)</c:v>
                </c:pt>
                <c:pt idx="3">
                  <c:v>Bexhill Hospital (-)</c:v>
                </c:pt>
                <c:pt idx="4">
                  <c:v>Rye Memorial Care Centre (-)</c:v>
                </c:pt>
              </c:strCache>
            </c:strRef>
          </c:cat>
          <c:val>
            <c:numRef>
              <c:f>Sheet1!$G$2:$G$6</c:f>
              <c:numCache>
                <c:formatCode>0.0;;</c:formatCode>
                <c:ptCount val="5"/>
                <c:pt idx="0">
                  <c:v>7.3823491071727378</c:v>
                </c:pt>
                <c:pt idx="1">
                  <c:v>7.4477671829660723</c:v>
                </c:pt>
                <c:pt idx="2">
                  <c:v>7.6367860361180444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Conquest Hospital (52)</c:v>
                </c:pt>
                <c:pt idx="2">
                  <c:v>Eastbourne District General Hospital (46)</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Conquest Hospital (52)</c:v>
                </c:pt>
                <c:pt idx="2">
                  <c:v>Eastbourne District General Hospital (46)</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(100)</c:v>
                </c:pt>
                <c:pt idx="1">
                  <c:v>Conquest Hospital (52)</c:v>
                </c:pt>
                <c:pt idx="2">
                  <c:v>Eastbourne District General Hospital (46)</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2.6176508928272622</c:v>
                </c:pt>
                <c:pt idx="1">
                  <c:v>2.5522328170339277</c:v>
                </c:pt>
                <c:pt idx="2">
                  <c:v>2.3632139638819556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(211)</c:v>
                </c:pt>
                <c:pt idx="2">
                  <c:v>Eastbourne District General Hospital (212)</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(211)</c:v>
                </c:pt>
                <c:pt idx="2">
                  <c:v>Eastbourne District General Hospital (212)</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(211)</c:v>
                </c:pt>
                <c:pt idx="2">
                  <c:v>Eastbourne District General Hospital (212)</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(211)</c:v>
                </c:pt>
                <c:pt idx="2">
                  <c:v>Eastbourne District General Hospital (212)</c:v>
                </c:pt>
                <c:pt idx="3">
                  <c:v>Bexhill Hospital (-)</c:v>
                </c:pt>
                <c:pt idx="4">
                  <c:v>Rye Memorial Care Centre (-)</c:v>
                </c:pt>
              </c:strCache>
            </c:strRef>
          </c:cat>
          <c:val>
            <c:numRef>
              <c:f>Sheet1!$G$2:$G$6</c:f>
              <c:numCache>
                <c:formatCode>0.0;;</c:formatCode>
                <c:ptCount val="5"/>
                <c:pt idx="0">
                  <c:v>7.6016881179977176</c:v>
                </c:pt>
                <c:pt idx="1">
                  <c:v>7.7023061325551172</c:v>
                </c:pt>
                <c:pt idx="2">
                  <c:v>7.250700979695055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(211)</c:v>
                </c:pt>
                <c:pt idx="2">
                  <c:v>Eastbourne District General Hospital (212)</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(211)</c:v>
                </c:pt>
                <c:pt idx="2">
                  <c:v>Eastbourne District General Hospital (212)</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(211)</c:v>
                </c:pt>
                <c:pt idx="2">
                  <c:v>Eastbourne District General Hospital (212)</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2.3983118820022824</c:v>
                </c:pt>
                <c:pt idx="1">
                  <c:v>2.2976938674448828</c:v>
                </c:pt>
                <c:pt idx="2">
                  <c:v>2.749299020304945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Sheet1!$G$2:$G$6</c:f>
              <c:numCache>
                <c:formatCode>0.0;;</c:formatCode>
                <c:ptCount val="5"/>
                <c:pt idx="0">
                  <c:v>8.7497452039295567</c:v>
                </c:pt>
                <c:pt idx="1">
                  <c:v>8.8274615775168161</c:v>
                </c:pt>
                <c:pt idx="2">
                  <c:v>8.7656241378103363</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1.2502547960704433</c:v>
                </c:pt>
                <c:pt idx="1">
                  <c:v>1.1725384224831839</c:v>
                </c:pt>
                <c:pt idx="2">
                  <c:v>1.2343758621896637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Sheet1!$G$2:$G$6</c:f>
              <c:numCache>
                <c:formatCode>0.0;;</c:formatCode>
                <c:ptCount val="5"/>
                <c:pt idx="0">
                  <c:v>6.0178157956248066</c:v>
                </c:pt>
                <c:pt idx="1">
                  <c:v>6.3850844166686223</c:v>
                </c:pt>
                <c:pt idx="2">
                  <c:v>5.7928417996386701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3.9821842043751934</c:v>
                </c:pt>
                <c:pt idx="1">
                  <c:v>3.6149155833313777</c:v>
                </c:pt>
                <c:pt idx="2">
                  <c:v>4.2071582003613299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Sheet1!$G$2:$G$6</c:f>
              <c:numCache>
                <c:formatCode>0.0;;</c:formatCode>
                <c:ptCount val="5"/>
                <c:pt idx="0">
                  <c:v>8.4040835631092214</c:v>
                </c:pt>
                <c:pt idx="1">
                  <c:v>8.745496049269228</c:v>
                </c:pt>
                <c:pt idx="2">
                  <c:v>8.0391761184091912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1.5959164368907786</c:v>
                </c:pt>
                <c:pt idx="1">
                  <c:v>1.254503950730772</c:v>
                </c:pt>
                <c:pt idx="2">
                  <c:v>1.9608238815908088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Sheet1!$G$2:$G$6</c:f>
              <c:numCache>
                <c:formatCode>0.0;;</c:formatCode>
                <c:ptCount val="5"/>
                <c:pt idx="0">
                  <c:v>9.0109862931374085</c:v>
                </c:pt>
                <c:pt idx="1">
                  <c:v>9.3188393290093892</c:v>
                </c:pt>
                <c:pt idx="2">
                  <c:v>8.6281128543105314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0.98901370686259149</c:v>
                </c:pt>
                <c:pt idx="1">
                  <c:v>0.68116067099061084</c:v>
                </c:pt>
                <c:pt idx="2">
                  <c:v>1.3718871456894686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Sheet1!$G$2:$G$6</c:f>
              <c:numCache>
                <c:formatCode>0.0;;</c:formatCode>
                <c:ptCount val="5"/>
                <c:pt idx="0">
                  <c:v>3.5200366842118571</c:v>
                </c:pt>
                <c:pt idx="1">
                  <c:v>3.5434036982358492</c:v>
                </c:pt>
                <c:pt idx="2">
                  <c:v>3.747896986529033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(437)</c:v>
                </c:pt>
                <c:pt idx="1">
                  <c:v>Conquest Hospital (215)</c:v>
                </c:pt>
                <c:pt idx="2">
                  <c:v>Eastbourne District General Hospital (213)</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6.4799633157881429</c:v>
                </c:pt>
                <c:pt idx="1">
                  <c:v>6.4565963017641508</c:v>
                </c:pt>
                <c:pt idx="2">
                  <c:v>6.2521030134709665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(212)</c:v>
                </c:pt>
                <c:pt idx="2">
                  <c:v>Eastbourne District General Hospital (212)</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(212)</c:v>
                </c:pt>
                <c:pt idx="2">
                  <c:v>Eastbourne District General Hospital (212)</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(212)</c:v>
                </c:pt>
                <c:pt idx="2">
                  <c:v>Eastbourne District General Hospital (212)</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(212)</c:v>
                </c:pt>
                <c:pt idx="2">
                  <c:v>Eastbourne District General Hospital (212)</c:v>
                </c:pt>
                <c:pt idx="3">
                  <c:v>Bexhill Hospital (-)</c:v>
                </c:pt>
                <c:pt idx="4">
                  <c:v>Rye Memorial Care Centre (-)</c:v>
                </c:pt>
              </c:strCache>
            </c:strRef>
          </c:cat>
          <c:val>
            <c:numRef>
              <c:f>Sheet1!$G$2:$G$6</c:f>
              <c:numCache>
                <c:formatCode>0.0;;</c:formatCode>
                <c:ptCount val="5"/>
                <c:pt idx="0">
                  <c:v>8.9153411398175475</c:v>
                </c:pt>
                <c:pt idx="1">
                  <c:v>9.0394438296011259</c:v>
                </c:pt>
                <c:pt idx="2">
                  <c:v>8.7567227815749291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(212)</c:v>
                </c:pt>
                <c:pt idx="2">
                  <c:v>Eastbourne District General Hospital (212)</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(212)</c:v>
                </c:pt>
                <c:pt idx="2">
                  <c:v>Eastbourne District General Hospital (212)</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(212)</c:v>
                </c:pt>
                <c:pt idx="2">
                  <c:v>Eastbourne District General Hospital (212)</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1.0846588601824525</c:v>
                </c:pt>
                <c:pt idx="1">
                  <c:v>0.96055617039887409</c:v>
                </c:pt>
                <c:pt idx="2">
                  <c:v>1.2432772184250709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Conquest Hospital (164)</c:v>
                </c:pt>
                <c:pt idx="2">
                  <c:v>Eastbourne District General Hospital (152)</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Conquest Hospital (164)</c:v>
                </c:pt>
                <c:pt idx="2">
                  <c:v>Eastbourne District General Hospital (152)</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Conquest Hospital (164)</c:v>
                </c:pt>
                <c:pt idx="2">
                  <c:v>Eastbourne District General Hospital (152)</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Conquest Hospital (164)</c:v>
                </c:pt>
                <c:pt idx="2">
                  <c:v>Eastbourne District General Hospital (152)</c:v>
                </c:pt>
                <c:pt idx="3">
                  <c:v>Bexhill Hospital (-)</c:v>
                </c:pt>
                <c:pt idx="4">
                  <c:v>Rye Memorial Care Centre (-)</c:v>
                </c:pt>
              </c:strCache>
            </c:strRef>
          </c:cat>
          <c:val>
            <c:numRef>
              <c:f>Sheet1!$G$2:$G$6</c:f>
              <c:numCache>
                <c:formatCode>0.0;;</c:formatCode>
                <c:ptCount val="5"/>
                <c:pt idx="0">
                  <c:v>8.2914872173180694</c:v>
                </c:pt>
                <c:pt idx="1">
                  <c:v>8.4906405621804595</c:v>
                </c:pt>
                <c:pt idx="2">
                  <c:v>7.8016900422532132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Conquest Hospital (164)</c:v>
                </c:pt>
                <c:pt idx="2">
                  <c:v>Eastbourne District General Hospital (152)</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Conquest Hospital (164)</c:v>
                </c:pt>
                <c:pt idx="2">
                  <c:v>Eastbourne District General Hospital (152)</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(325)</c:v>
                </c:pt>
                <c:pt idx="1">
                  <c:v>Conquest Hospital (164)</c:v>
                </c:pt>
                <c:pt idx="2">
                  <c:v>Eastbourne District General Hospital (152)</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1.7085127826819306</c:v>
                </c:pt>
                <c:pt idx="1">
                  <c:v>1.5093594378195405</c:v>
                </c:pt>
                <c:pt idx="2">
                  <c:v>2.1983099577467868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Conquest Hospital (138)</c:v>
                </c:pt>
                <c:pt idx="2">
                  <c:v>Eastbourne District General Hospital (124)</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Conquest Hospital (138)</c:v>
                </c:pt>
                <c:pt idx="2">
                  <c:v>Eastbourne District General Hospital (124)</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Conquest Hospital (138)</c:v>
                </c:pt>
                <c:pt idx="2">
                  <c:v>Eastbourne District General Hospital (124)</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Conquest Hospital (138)</c:v>
                </c:pt>
                <c:pt idx="2">
                  <c:v>Eastbourne District General Hospital (124)</c:v>
                </c:pt>
                <c:pt idx="3">
                  <c:v>Bexhill Hospital (-)</c:v>
                </c:pt>
                <c:pt idx="4">
                  <c:v>Rye Memorial Care Centre (-)</c:v>
                </c:pt>
              </c:strCache>
            </c:strRef>
          </c:cat>
          <c:val>
            <c:numRef>
              <c:f>Sheet1!$G$2:$G$6</c:f>
              <c:numCache>
                <c:formatCode>0.0;;</c:formatCode>
                <c:ptCount val="5"/>
                <c:pt idx="0">
                  <c:v>8.25252156662091</c:v>
                </c:pt>
                <c:pt idx="1">
                  <c:v>7.6321574887178869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Conquest Hospital (138)</c:v>
                </c:pt>
                <c:pt idx="2">
                  <c:v>Eastbourne District General Hospital (124)</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Conquest Hospital (138)</c:v>
                </c:pt>
                <c:pt idx="2">
                  <c:v>Eastbourne District General Hospital (124)</c:v>
                </c:pt>
                <c:pt idx="3">
                  <c:v>Bexhill Hospital (-)</c:v>
                </c:pt>
                <c:pt idx="4">
                  <c:v>Rye Memorial Care Centre (-)</c:v>
                </c:pt>
              </c:strCache>
            </c:strRef>
          </c:cat>
          <c:val>
            <c:numRef>
              <c:f>Sheet1!$I$2:$I$6</c:f>
              <c:numCache>
                <c:formatCode>0.0;;</c:formatCode>
                <c:ptCount val="5"/>
                <c:pt idx="0">
                  <c:v>0</c:v>
                </c:pt>
                <c:pt idx="1">
                  <c:v>0</c:v>
                </c:pt>
                <c:pt idx="2">
                  <c:v>9.0472533566569719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(270)</c:v>
                </c:pt>
                <c:pt idx="1">
                  <c:v>Conquest Hospital (138)</c:v>
                </c:pt>
                <c:pt idx="2">
                  <c:v>Eastbourne District General Hospital (124)</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1.74747843337909</c:v>
                </c:pt>
                <c:pt idx="1">
                  <c:v>2.3678425112821131</c:v>
                </c:pt>
                <c:pt idx="2">
                  <c:v>0.95274664334302805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Conquest Hospital (72)</c:v>
                </c:pt>
                <c:pt idx="2">
                  <c:v>Eastbourne District General Hospital (75)</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Conquest Hospital (72)</c:v>
                </c:pt>
                <c:pt idx="2">
                  <c:v>Eastbourne District General Hospital (75)</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Conquest Hospital (72)</c:v>
                </c:pt>
                <c:pt idx="2">
                  <c:v>Eastbourne District General Hospital (75)</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Conquest Hospital (72)</c:v>
                </c:pt>
                <c:pt idx="2">
                  <c:v>Eastbourne District General Hospital (75)</c:v>
                </c:pt>
                <c:pt idx="3">
                  <c:v>Bexhill Hospital (-)</c:v>
                </c:pt>
                <c:pt idx="4">
                  <c:v>Rye Memorial Care Centre (-)</c:v>
                </c:pt>
              </c:strCache>
            </c:strRef>
          </c:cat>
          <c:val>
            <c:numRef>
              <c:f>Sheet1!$G$2:$G$6</c:f>
              <c:numCache>
                <c:formatCode>0.0;;</c:formatCode>
                <c:ptCount val="5"/>
                <c:pt idx="0">
                  <c:v>8.3491749976001959</c:v>
                </c:pt>
                <c:pt idx="1">
                  <c:v>8.4720407279030763</c:v>
                </c:pt>
                <c:pt idx="2">
                  <c:v>8.4318380223895613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Conquest Hospital (72)</c:v>
                </c:pt>
                <c:pt idx="2">
                  <c:v>Eastbourne District General Hospital (75)</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Conquest Hospital (72)</c:v>
                </c:pt>
                <c:pt idx="2">
                  <c:v>Eastbourne District General Hospital (75)</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Conquest Hospital (72)</c:v>
                </c:pt>
                <c:pt idx="2">
                  <c:v>Eastbourne District General Hospital (75)</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1.6508250023998041</c:v>
                </c:pt>
                <c:pt idx="1">
                  <c:v>1.5279592720969237</c:v>
                </c:pt>
                <c:pt idx="2">
                  <c:v>1.5681619776104387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Conquest Hospital (94)</c:v>
                </c:pt>
                <c:pt idx="2">
                  <c:v>Eastbourne District General Hospital (84)</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Conquest Hospital (94)</c:v>
                </c:pt>
                <c:pt idx="2">
                  <c:v>Eastbourne District General Hospital (84)</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Conquest Hospital (94)</c:v>
                </c:pt>
                <c:pt idx="2">
                  <c:v>Eastbourne District General Hospital (84)</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Conquest Hospital (94)</c:v>
                </c:pt>
                <c:pt idx="2">
                  <c:v>Eastbourne District General Hospital (84)</c:v>
                </c:pt>
                <c:pt idx="3">
                  <c:v>Bexhill Hospital (-)</c:v>
                </c:pt>
                <c:pt idx="4">
                  <c:v>Rye Memorial Care Centre (-)</c:v>
                </c:pt>
              </c:strCache>
            </c:strRef>
          </c:cat>
          <c:val>
            <c:numRef>
              <c:f>Sheet1!$G$2:$G$6</c:f>
              <c:numCache>
                <c:formatCode>0.0;;</c:formatCode>
                <c:ptCount val="5"/>
                <c:pt idx="0">
                  <c:v>6.9764875991468944</c:v>
                </c:pt>
                <c:pt idx="1">
                  <c:v>6.5484153307351418</c:v>
                </c:pt>
                <c:pt idx="2">
                  <c:v>7.2670001018990176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Conquest Hospital (94)</c:v>
                </c:pt>
                <c:pt idx="2">
                  <c:v>Eastbourne District General Hospital (84)</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Conquest Hospital (94)</c:v>
                </c:pt>
                <c:pt idx="2">
                  <c:v>Eastbourne District General Hospital (84)</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Conquest Hospital (94)</c:v>
                </c:pt>
                <c:pt idx="2">
                  <c:v>Eastbourne District General Hospital (84)</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3.0235124008531056</c:v>
                </c:pt>
                <c:pt idx="1">
                  <c:v>3.4515846692648582</c:v>
                </c:pt>
                <c:pt idx="2">
                  <c:v>2.7329998981009824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Conquest Hospital (198)</c:v>
                </c:pt>
                <c:pt idx="2">
                  <c:v>Eastbourne District General Hospital (207)</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Conquest Hospital (198)</c:v>
                </c:pt>
                <c:pt idx="2">
                  <c:v>Eastbourne District General Hospital (207)</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Conquest Hospital (198)</c:v>
                </c:pt>
                <c:pt idx="2">
                  <c:v>Eastbourne District General Hospital (207)</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Conquest Hospital (198)</c:v>
                </c:pt>
                <c:pt idx="2">
                  <c:v>Eastbourne District General Hospital (207)</c:v>
                </c:pt>
                <c:pt idx="3">
                  <c:v>Bexhill Hospital (-)</c:v>
                </c:pt>
                <c:pt idx="4">
                  <c:v>Rye Memorial Care Centre (-)</c:v>
                </c:pt>
              </c:strCache>
            </c:strRef>
          </c:cat>
          <c:val>
            <c:numRef>
              <c:f>Sheet1!$G$2:$G$6</c:f>
              <c:numCache>
                <c:formatCode>0.0;;</c:formatCode>
                <c:ptCount val="5"/>
                <c:pt idx="0">
                  <c:v>9.5187506475680337</c:v>
                </c:pt>
                <c:pt idx="1">
                  <c:v>9.6021472390793061</c:v>
                </c:pt>
                <c:pt idx="2">
                  <c:v>9.4143897340394602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Conquest Hospital (198)</c:v>
                </c:pt>
                <c:pt idx="2">
                  <c:v>Eastbourne District General Hospital (207)</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Conquest Hospital (198)</c:v>
                </c:pt>
                <c:pt idx="2">
                  <c:v>Eastbourne District General Hospital (207)</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Conquest Hospital (198)</c:v>
                </c:pt>
                <c:pt idx="2">
                  <c:v>Eastbourne District General Hospital (207)</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0.48124935243196632</c:v>
                </c:pt>
                <c:pt idx="1">
                  <c:v>0.39785276092069388</c:v>
                </c:pt>
                <c:pt idx="2">
                  <c:v>0.58561026596053978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Conquest Hospital (199)</c:v>
                </c:pt>
                <c:pt idx="2">
                  <c:v>Eastbourne District General Hospital (200)</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Conquest Hospital (199)</c:v>
                </c:pt>
                <c:pt idx="2">
                  <c:v>Eastbourne District General Hospital (200)</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Conquest Hospital (199)</c:v>
                </c:pt>
                <c:pt idx="2">
                  <c:v>Eastbourne District General Hospital (200)</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Conquest Hospital (199)</c:v>
                </c:pt>
                <c:pt idx="2">
                  <c:v>Eastbourne District General Hospital (200)</c:v>
                </c:pt>
                <c:pt idx="3">
                  <c:v>Bexhill Hospital (-)</c:v>
                </c:pt>
                <c:pt idx="4">
                  <c:v>Rye Memorial Care Centre (-)</c:v>
                </c:pt>
              </c:strCache>
            </c:strRef>
          </c:cat>
          <c:val>
            <c:numRef>
              <c:f>Sheet1!$G$2:$G$6</c:f>
              <c:numCache>
                <c:formatCode>0.0;;</c:formatCode>
                <c:ptCount val="5"/>
                <c:pt idx="0">
                  <c:v>8.6918433237106392</c:v>
                </c:pt>
                <c:pt idx="1">
                  <c:v>8.7914654814159512</c:v>
                </c:pt>
                <c:pt idx="2">
                  <c:v>8.4905928495648979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Conquest Hospital (199)</c:v>
                </c:pt>
                <c:pt idx="2">
                  <c:v>Eastbourne District General Hospital (200)</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Conquest Hospital (199)</c:v>
                </c:pt>
                <c:pt idx="2">
                  <c:v>Eastbourne District General Hospital (200)</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Conquest Hospital (199)</c:v>
                </c:pt>
                <c:pt idx="2">
                  <c:v>Eastbourne District General Hospital (200)</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1.3081566762893608</c:v>
                </c:pt>
                <c:pt idx="1">
                  <c:v>1.2085345185840488</c:v>
                </c:pt>
                <c:pt idx="2">
                  <c:v>1.5094071504351021</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Sheet1!$G$2:$G$6</c:f>
              <c:numCache>
                <c:formatCode>0.0;;</c:formatCode>
                <c:ptCount val="5"/>
                <c:pt idx="0">
                  <c:v>9.2183779519958282</c:v>
                </c:pt>
                <c:pt idx="1">
                  <c:v>9.3661461107820365</c:v>
                </c:pt>
                <c:pt idx="2">
                  <c:v>9.0423796372742142</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0.78162204800417179</c:v>
                </c:pt>
                <c:pt idx="1">
                  <c:v>0.63385388921796348</c:v>
                </c:pt>
                <c:pt idx="2">
                  <c:v>0.95762036272578577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Conquest Hospital (214)</c:v>
                </c:pt>
                <c:pt idx="2">
                  <c:v>Eastbourne District General Hospital (217)</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Conquest Hospital (214)</c:v>
                </c:pt>
                <c:pt idx="2">
                  <c:v>Eastbourne District General Hospital (217)</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Conquest Hospital (214)</c:v>
                </c:pt>
                <c:pt idx="2">
                  <c:v>Eastbourne District General Hospital (217)</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Conquest Hospital (214)</c:v>
                </c:pt>
                <c:pt idx="2">
                  <c:v>Eastbourne District General Hospital (217)</c:v>
                </c:pt>
                <c:pt idx="3">
                  <c:v>Bexhill Hospital (-)</c:v>
                </c:pt>
                <c:pt idx="4">
                  <c:v>Rye Memorial Care Centre (-)</c:v>
                </c:pt>
              </c:strCache>
            </c:strRef>
          </c:cat>
          <c:val>
            <c:numRef>
              <c:f>Sheet1!$G$2:$G$6</c:f>
              <c:numCache>
                <c:formatCode>0.0;;</c:formatCode>
                <c:ptCount val="5"/>
                <c:pt idx="0">
                  <c:v>8.8578057479537886</c:v>
                </c:pt>
                <c:pt idx="1">
                  <c:v>8.8959898823808849</c:v>
                </c:pt>
                <c:pt idx="2">
                  <c:v>8.8399558873686903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Conquest Hospital (214)</c:v>
                </c:pt>
                <c:pt idx="2">
                  <c:v>Eastbourne District General Hospital (217)</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Conquest Hospital (214)</c:v>
                </c:pt>
                <c:pt idx="2">
                  <c:v>Eastbourne District General Hospital (217)</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(439)</c:v>
                </c:pt>
                <c:pt idx="1">
                  <c:v>Conquest Hospital (214)</c:v>
                </c:pt>
                <c:pt idx="2">
                  <c:v>Eastbourne District General Hospital (217)</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1.1421942520462114</c:v>
                </c:pt>
                <c:pt idx="1">
                  <c:v>1.1040101176191151</c:v>
                </c:pt>
                <c:pt idx="2">
                  <c:v>1.1600441126313097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(414)</c:v>
                </c:pt>
                <c:pt idx="1">
                  <c:v>Conquest Hospital (199)</c:v>
                </c:pt>
                <c:pt idx="2">
                  <c:v>Eastbourne District General Hospital (205)</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(414)</c:v>
                </c:pt>
                <c:pt idx="1">
                  <c:v>Conquest Hospital (199)</c:v>
                </c:pt>
                <c:pt idx="2">
                  <c:v>Eastbourne District General Hospital (205)</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(414)</c:v>
                </c:pt>
                <c:pt idx="1">
                  <c:v>Conquest Hospital (199)</c:v>
                </c:pt>
                <c:pt idx="2">
                  <c:v>Eastbourne District General Hospital (205)</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(414)</c:v>
                </c:pt>
                <c:pt idx="1">
                  <c:v>Conquest Hospital (199)</c:v>
                </c:pt>
                <c:pt idx="2">
                  <c:v>Eastbourne District General Hospital (205)</c:v>
                </c:pt>
                <c:pt idx="3">
                  <c:v>Bexhill Hospital (-)</c:v>
                </c:pt>
                <c:pt idx="4">
                  <c:v>Rye Memorial Care Centre (-)</c:v>
                </c:pt>
              </c:strCache>
            </c:strRef>
          </c:cat>
          <c:val>
            <c:numRef>
              <c:f>Sheet1!$G$2:$G$6</c:f>
              <c:numCache>
                <c:formatCode>0.0;;</c:formatCode>
                <c:ptCount val="5"/>
                <c:pt idx="0">
                  <c:v>8.80219694715354</c:v>
                </c:pt>
                <c:pt idx="1">
                  <c:v>8.7830010028661256</c:v>
                </c:pt>
                <c:pt idx="2">
                  <c:v>8.7272791072717784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(414)</c:v>
                </c:pt>
                <c:pt idx="1">
                  <c:v>Conquest Hospital (199)</c:v>
                </c:pt>
                <c:pt idx="2">
                  <c:v>Eastbourne District General Hospital (205)</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(414)</c:v>
                </c:pt>
                <c:pt idx="1">
                  <c:v>Conquest Hospital (199)</c:v>
                </c:pt>
                <c:pt idx="2">
                  <c:v>Eastbourne District General Hospital (205)</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(414)</c:v>
                </c:pt>
                <c:pt idx="1">
                  <c:v>Conquest Hospital (199)</c:v>
                </c:pt>
                <c:pt idx="2">
                  <c:v>Eastbourne District General Hospital (205)</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1.19780305284646</c:v>
                </c:pt>
                <c:pt idx="1">
                  <c:v>1.2169989971338744</c:v>
                </c:pt>
                <c:pt idx="2">
                  <c:v>1.2727208927282216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(443)</c:v>
                </c:pt>
                <c:pt idx="1">
                  <c:v>Conquest Hospital (216)</c:v>
                </c:pt>
                <c:pt idx="2">
                  <c:v>Eastbourne District General Hospital (217)</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(443)</c:v>
                </c:pt>
                <c:pt idx="1">
                  <c:v>Conquest Hospital (216)</c:v>
                </c:pt>
                <c:pt idx="2">
                  <c:v>Eastbourne District General Hospital (217)</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(443)</c:v>
                </c:pt>
                <c:pt idx="1">
                  <c:v>Conquest Hospital (216)</c:v>
                </c:pt>
                <c:pt idx="2">
                  <c:v>Eastbourne District General Hospital (217)</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(443)</c:v>
                </c:pt>
                <c:pt idx="1">
                  <c:v>Conquest Hospital (216)</c:v>
                </c:pt>
                <c:pt idx="2">
                  <c:v>Eastbourne District General Hospital (217)</c:v>
                </c:pt>
                <c:pt idx="3">
                  <c:v>Bexhill Hospital (-)</c:v>
                </c:pt>
                <c:pt idx="4">
                  <c:v>Rye Memorial Care Centre (-)</c:v>
                </c:pt>
              </c:strCache>
            </c:strRef>
          </c:cat>
          <c:val>
            <c:numRef>
              <c:f>Sheet1!$G$2:$G$6</c:f>
              <c:numCache>
                <c:formatCode>0.0;;</c:formatCode>
                <c:ptCount val="5"/>
                <c:pt idx="0">
                  <c:v>9.0330196723026486</c:v>
                </c:pt>
                <c:pt idx="1">
                  <c:v>9.0880045227892587</c:v>
                </c:pt>
                <c:pt idx="2">
                  <c:v>8.9896662396421902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(443)</c:v>
                </c:pt>
                <c:pt idx="1">
                  <c:v>Conquest Hospital (216)</c:v>
                </c:pt>
                <c:pt idx="2">
                  <c:v>Eastbourne District General Hospital (217)</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(443)</c:v>
                </c:pt>
                <c:pt idx="1">
                  <c:v>Conquest Hospital (216)</c:v>
                </c:pt>
                <c:pt idx="2">
                  <c:v>Eastbourne District General Hospital (217)</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(443)</c:v>
                </c:pt>
                <c:pt idx="1">
                  <c:v>Conquest Hospital (216)</c:v>
                </c:pt>
                <c:pt idx="2">
                  <c:v>Eastbourne District General Hospital (217)</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0.96698032769735143</c:v>
                </c:pt>
                <c:pt idx="1">
                  <c:v>0.91199547721074126</c:v>
                </c:pt>
                <c:pt idx="2">
                  <c:v>1.0103337603578098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Conquest Hospital (211)</c:v>
                </c:pt>
                <c:pt idx="2">
                  <c:v>Eastbourne District General Hospital (215)</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Conquest Hospital (211)</c:v>
                </c:pt>
                <c:pt idx="2">
                  <c:v>Eastbourne District General Hospital (215)</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Conquest Hospital (211)</c:v>
                </c:pt>
                <c:pt idx="2">
                  <c:v>Eastbourne District General Hospital (215)</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Conquest Hospital (211)</c:v>
                </c:pt>
                <c:pt idx="2">
                  <c:v>Eastbourne District General Hospital (215)</c:v>
                </c:pt>
                <c:pt idx="3">
                  <c:v>Bexhill Hospital (-)</c:v>
                </c:pt>
                <c:pt idx="4">
                  <c:v>Rye Memorial Care Centre (-)</c:v>
                </c:pt>
              </c:strCache>
            </c:strRef>
          </c:cat>
          <c:val>
            <c:numRef>
              <c:f>Sheet1!$G$2:$G$6</c:f>
              <c:numCache>
                <c:formatCode>0.0;;</c:formatCode>
                <c:ptCount val="5"/>
                <c:pt idx="0">
                  <c:v>9.1228911992054869</c:v>
                </c:pt>
                <c:pt idx="1">
                  <c:v>9.0444647615460472</c:v>
                </c:pt>
                <c:pt idx="2">
                  <c:v>9.0563215490062436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Conquest Hospital (211)</c:v>
                </c:pt>
                <c:pt idx="2">
                  <c:v>Eastbourne District General Hospital (215)</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Conquest Hospital (211)</c:v>
                </c:pt>
                <c:pt idx="2">
                  <c:v>Eastbourne District General Hospital (215)</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Conquest Hospital (211)</c:v>
                </c:pt>
                <c:pt idx="2">
                  <c:v>Eastbourne District General Hospital (215)</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0.87710880079451314</c:v>
                </c:pt>
                <c:pt idx="1">
                  <c:v>0.95553523845395283</c:v>
                </c:pt>
                <c:pt idx="2">
                  <c:v>0.94367845099375636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(216)</c:v>
                </c:pt>
                <c:pt idx="2">
                  <c:v>Eastbourne District General Hospital (216)</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(216)</c:v>
                </c:pt>
                <c:pt idx="2">
                  <c:v>Eastbourne District General Hospital (216)</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(216)</c:v>
                </c:pt>
                <c:pt idx="2">
                  <c:v>Eastbourne District General Hospital (216)</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(216)</c:v>
                </c:pt>
                <c:pt idx="2">
                  <c:v>Eastbourne District General Hospital (216)</c:v>
                </c:pt>
                <c:pt idx="3">
                  <c:v>Bexhill Hospital (-)</c:v>
                </c:pt>
                <c:pt idx="4">
                  <c:v>Rye Memorial Care Centre (-)</c:v>
                </c:pt>
              </c:strCache>
            </c:strRef>
          </c:cat>
          <c:val>
            <c:numRef>
              <c:f>Sheet1!$G$2:$G$6</c:f>
              <c:numCache>
                <c:formatCode>0.0;;</c:formatCode>
                <c:ptCount val="5"/>
                <c:pt idx="0">
                  <c:v>7.7332882019023277</c:v>
                </c:pt>
                <c:pt idx="1">
                  <c:v>7.8825125552801119</c:v>
                </c:pt>
                <c:pt idx="2">
                  <c:v>7.4208932580153224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(216)</c:v>
                </c:pt>
                <c:pt idx="2">
                  <c:v>Eastbourne District General Hospital (216)</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(216)</c:v>
                </c:pt>
                <c:pt idx="2">
                  <c:v>Eastbourne District General Hospital (216)</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(216)</c:v>
                </c:pt>
                <c:pt idx="2">
                  <c:v>Eastbourne District General Hospital (216)</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2.2667117980976723</c:v>
                </c:pt>
                <c:pt idx="1">
                  <c:v>2.1174874447198881</c:v>
                </c:pt>
                <c:pt idx="2">
                  <c:v>2.5791067419846776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Conquest Hospital (192)</c:v>
                </c:pt>
                <c:pt idx="2">
                  <c:v>Eastbourne District General Hospital (182)</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Conquest Hospital (192)</c:v>
                </c:pt>
                <c:pt idx="2">
                  <c:v>Eastbourne District General Hospital (182)</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Conquest Hospital (192)</c:v>
                </c:pt>
                <c:pt idx="2">
                  <c:v>Eastbourne District General Hospital (182)</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Conquest Hospital (192)</c:v>
                </c:pt>
                <c:pt idx="2">
                  <c:v>Eastbourne District General Hospital (182)</c:v>
                </c:pt>
                <c:pt idx="3">
                  <c:v>Bexhill Hospital (-)</c:v>
                </c:pt>
                <c:pt idx="4">
                  <c:v>Rye Memorial Care Centre (-)</c:v>
                </c:pt>
              </c:strCache>
            </c:strRef>
          </c:cat>
          <c:val>
            <c:numRef>
              <c:f>Sheet1!$G$2:$G$6</c:f>
              <c:numCache>
                <c:formatCode>0.0;;</c:formatCode>
                <c:ptCount val="5"/>
                <c:pt idx="0">
                  <c:v>8.1823121402080563</c:v>
                </c:pt>
                <c:pt idx="1">
                  <c:v>8.0802168050841452</c:v>
                </c:pt>
                <c:pt idx="2">
                  <c:v>8.2157454303739357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Conquest Hospital (192)</c:v>
                </c:pt>
                <c:pt idx="2">
                  <c:v>Eastbourne District General Hospital (182)</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Conquest Hospital (192)</c:v>
                </c:pt>
                <c:pt idx="2">
                  <c:v>Eastbourne District General Hospital (182)</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Conquest Hospital (192)</c:v>
                </c:pt>
                <c:pt idx="2">
                  <c:v>Eastbourne District General Hospital (182)</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1.8176878597919437</c:v>
                </c:pt>
                <c:pt idx="1">
                  <c:v>1.9197831949158548</c:v>
                </c:pt>
                <c:pt idx="2">
                  <c:v>1.7842545696260643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Conquest Hospital (207)</c:v>
                </c:pt>
                <c:pt idx="2">
                  <c:v>Eastbourne District General Hospital (203)</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Conquest Hospital (207)</c:v>
                </c:pt>
                <c:pt idx="2">
                  <c:v>Eastbourne District General Hospital (203)</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Conquest Hospital (207)</c:v>
                </c:pt>
                <c:pt idx="2">
                  <c:v>Eastbourne District General Hospital (203)</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Conquest Hospital (207)</c:v>
                </c:pt>
                <c:pt idx="2">
                  <c:v>Eastbourne District General Hospital (203)</c:v>
                </c:pt>
                <c:pt idx="3">
                  <c:v>Bexhill Hospital (-)</c:v>
                </c:pt>
                <c:pt idx="4">
                  <c:v>Rye Memorial Care Centre (-)</c:v>
                </c:pt>
              </c:strCache>
            </c:strRef>
          </c:cat>
          <c:val>
            <c:numRef>
              <c:f>Sheet1!$G$2:$G$6</c:f>
              <c:numCache>
                <c:formatCode>0.0;;</c:formatCode>
                <c:ptCount val="5"/>
                <c:pt idx="0">
                  <c:v>7.164031931033267</c:v>
                </c:pt>
                <c:pt idx="1">
                  <c:v>7.1724136031134789</c:v>
                </c:pt>
                <c:pt idx="2">
                  <c:v>7.1335842843670472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Conquest Hospital (207)</c:v>
                </c:pt>
                <c:pt idx="2">
                  <c:v>Eastbourne District General Hospital (203)</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Conquest Hospital (207)</c:v>
                </c:pt>
                <c:pt idx="2">
                  <c:v>Eastbourne District General Hospital (203)</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Conquest Hospital (207)</c:v>
                </c:pt>
                <c:pt idx="2">
                  <c:v>Eastbourne District General Hospital (203)</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2.835968068966733</c:v>
                </c:pt>
                <c:pt idx="1">
                  <c:v>2.8275863968865211</c:v>
                </c:pt>
                <c:pt idx="2">
                  <c:v>2.8664157156329528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Conquest Hospital (206)</c:v>
                </c:pt>
                <c:pt idx="2">
                  <c:v>Eastbourne District General Hospital (211)</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Conquest Hospital (206)</c:v>
                </c:pt>
                <c:pt idx="2">
                  <c:v>Eastbourne District General Hospital (211)</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Conquest Hospital (206)</c:v>
                </c:pt>
                <c:pt idx="2">
                  <c:v>Eastbourne District General Hospital (211)</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Conquest Hospital (206)</c:v>
                </c:pt>
                <c:pt idx="2">
                  <c:v>Eastbourne District General Hospital (211)</c:v>
                </c:pt>
                <c:pt idx="3">
                  <c:v>Bexhill Hospital (-)</c:v>
                </c:pt>
                <c:pt idx="4">
                  <c:v>Rye Memorial Care Centre (-)</c:v>
                </c:pt>
              </c:strCache>
            </c:strRef>
          </c:cat>
          <c:val>
            <c:numRef>
              <c:f>Sheet1!$G$2:$G$6</c:f>
              <c:numCache>
                <c:formatCode>0.0;;</c:formatCode>
                <c:ptCount val="5"/>
                <c:pt idx="0">
                  <c:v>8.8361999310713628</c:v>
                </c:pt>
                <c:pt idx="1">
                  <c:v>8.8734516896132689</c:v>
                </c:pt>
                <c:pt idx="2">
                  <c:v>8.7462891193930901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Conquest Hospital (206)</c:v>
                </c:pt>
                <c:pt idx="2">
                  <c:v>Eastbourne District General Hospital (211)</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Conquest Hospital (206)</c:v>
                </c:pt>
                <c:pt idx="2">
                  <c:v>Eastbourne District General Hospital (211)</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Conquest Hospital (206)</c:v>
                </c:pt>
                <c:pt idx="2">
                  <c:v>Eastbourne District General Hospital (211)</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1.1638000689286372</c:v>
                </c:pt>
                <c:pt idx="1">
                  <c:v>1.1265483103867311</c:v>
                </c:pt>
                <c:pt idx="2">
                  <c:v>1.2537108806069099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Conquest Hospital (184)</c:v>
                </c:pt>
                <c:pt idx="2">
                  <c:v>Eastbourne District General Hospital (183)</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Conquest Hospital (184)</c:v>
                </c:pt>
                <c:pt idx="2">
                  <c:v>Eastbourne District General Hospital (183)</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Conquest Hospital (184)</c:v>
                </c:pt>
                <c:pt idx="2">
                  <c:v>Eastbourne District General Hospital (183)</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Conquest Hospital (184)</c:v>
                </c:pt>
                <c:pt idx="2">
                  <c:v>Eastbourne District General Hospital (183)</c:v>
                </c:pt>
                <c:pt idx="3">
                  <c:v>Bexhill Hospital (-)</c:v>
                </c:pt>
                <c:pt idx="4">
                  <c:v>Rye Memorial Care Centre (-)</c:v>
                </c:pt>
              </c:strCache>
            </c:strRef>
          </c:cat>
          <c:val>
            <c:numRef>
              <c:f>Sheet1!$G$2:$G$6</c:f>
              <c:numCache>
                <c:formatCode>0.0;;</c:formatCode>
                <c:ptCount val="5"/>
                <c:pt idx="0">
                  <c:v>7.8387642500101293</c:v>
                </c:pt>
                <c:pt idx="1">
                  <c:v>8.0854034254192886</c:v>
                </c:pt>
                <c:pt idx="2">
                  <c:v>7.5689326203610987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Conquest Hospital (184)</c:v>
                </c:pt>
                <c:pt idx="2">
                  <c:v>Eastbourne District General Hospital (183)</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Conquest Hospital (184)</c:v>
                </c:pt>
                <c:pt idx="2">
                  <c:v>Eastbourne District General Hospital (183)</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Conquest Hospital (184)</c:v>
                </c:pt>
                <c:pt idx="2">
                  <c:v>Eastbourne District General Hospital (183)</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2.1612357499898707</c:v>
                </c:pt>
                <c:pt idx="1">
                  <c:v>1.9145965745807114</c:v>
                </c:pt>
                <c:pt idx="2">
                  <c:v>2.4310673796389013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(213)</c:v>
                </c:pt>
                <c:pt idx="2">
                  <c:v>Eastbourne District General Hospital (210)</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(213)</c:v>
                </c:pt>
                <c:pt idx="2">
                  <c:v>Eastbourne District General Hospital (210)</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(213)</c:v>
                </c:pt>
                <c:pt idx="2">
                  <c:v>Eastbourne District General Hospital (210)</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(213)</c:v>
                </c:pt>
                <c:pt idx="2">
                  <c:v>Eastbourne District General Hospital (210)</c:v>
                </c:pt>
                <c:pt idx="3">
                  <c:v>Bexhill Hospital (-)</c:v>
                </c:pt>
                <c:pt idx="4">
                  <c:v>Rye Memorial Care Centre (-)</c:v>
                </c:pt>
              </c:strCache>
            </c:strRef>
          </c:cat>
          <c:val>
            <c:numRef>
              <c:f>Sheet1!$G$2:$G$6</c:f>
              <c:numCache>
                <c:formatCode>0.0;;</c:formatCode>
                <c:ptCount val="5"/>
                <c:pt idx="0">
                  <c:v>9.3802078608727495</c:v>
                </c:pt>
                <c:pt idx="1">
                  <c:v>9.5201687795440364</c:v>
                </c:pt>
                <c:pt idx="2">
                  <c:v>9.173536560133833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(213)</c:v>
                </c:pt>
                <c:pt idx="2">
                  <c:v>Eastbourne District General Hospital (210)</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(213)</c:v>
                </c:pt>
                <c:pt idx="2">
                  <c:v>Eastbourne District General Hospital (210)</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(433)</c:v>
                </c:pt>
                <c:pt idx="1">
                  <c:v>Conquest Hospital (213)</c:v>
                </c:pt>
                <c:pt idx="2">
                  <c:v>Eastbourne District General Hospital (210)</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0.61979213912725051</c:v>
                </c:pt>
                <c:pt idx="1">
                  <c:v>0.4798312204559636</c:v>
                </c:pt>
                <c:pt idx="2">
                  <c:v>0.82646343986616699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(370)</c:v>
                </c:pt>
                <c:pt idx="1">
                  <c:v>Conquest Hospital (191)</c:v>
                </c:pt>
                <c:pt idx="2">
                  <c:v>Eastbourne District General Hospital (170)</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(370)</c:v>
                </c:pt>
                <c:pt idx="1">
                  <c:v>Conquest Hospital (191)</c:v>
                </c:pt>
                <c:pt idx="2">
                  <c:v>Eastbourne District General Hospital (170)</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(370)</c:v>
                </c:pt>
                <c:pt idx="1">
                  <c:v>Conquest Hospital (191)</c:v>
                </c:pt>
                <c:pt idx="2">
                  <c:v>Eastbourne District General Hospital (170)</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(370)</c:v>
                </c:pt>
                <c:pt idx="1">
                  <c:v>Conquest Hospital (191)</c:v>
                </c:pt>
                <c:pt idx="2">
                  <c:v>Eastbourne District General Hospital (170)</c:v>
                </c:pt>
                <c:pt idx="3">
                  <c:v>Bexhill Hospital (-)</c:v>
                </c:pt>
                <c:pt idx="4">
                  <c:v>Rye Memorial Care Centre (-)</c:v>
                </c:pt>
              </c:strCache>
            </c:strRef>
          </c:cat>
          <c:val>
            <c:numRef>
              <c:f>Sheet1!$G$2:$G$6</c:f>
              <c:numCache>
                <c:formatCode>0.0;;</c:formatCode>
                <c:ptCount val="5"/>
                <c:pt idx="0">
                  <c:v>8.9795090554929757</c:v>
                </c:pt>
                <c:pt idx="1">
                  <c:v>9.1560844884688848</c:v>
                </c:pt>
                <c:pt idx="2">
                  <c:v>8.5620441670882208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(370)</c:v>
                </c:pt>
                <c:pt idx="1">
                  <c:v>Conquest Hospital (191)</c:v>
                </c:pt>
                <c:pt idx="2">
                  <c:v>Eastbourne District General Hospital (170)</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(370)</c:v>
                </c:pt>
                <c:pt idx="1">
                  <c:v>Conquest Hospital (191)</c:v>
                </c:pt>
                <c:pt idx="2">
                  <c:v>Eastbourne District General Hospital (170)</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(370)</c:v>
                </c:pt>
                <c:pt idx="1">
                  <c:v>Conquest Hospital (191)</c:v>
                </c:pt>
                <c:pt idx="2">
                  <c:v>Eastbourne District General Hospital (170)</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1.0204909445070243</c:v>
                </c:pt>
                <c:pt idx="1">
                  <c:v>0.84391551153111521</c:v>
                </c:pt>
                <c:pt idx="2">
                  <c:v>1.4379558329117792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Conquest Hospital (201)</c:v>
                </c:pt>
                <c:pt idx="2">
                  <c:v>Eastbourne District General Hospital (199)</c:v>
                </c:pt>
                <c:pt idx="3">
                  <c:v>Bexhill Hospital (-)</c:v>
                </c:pt>
                <c:pt idx="4">
                  <c:v>Rye Memorial Care Centre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Conquest Hospital (201)</c:v>
                </c:pt>
                <c:pt idx="2">
                  <c:v>Eastbourne District General Hospital (199)</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Conquest Hospital (201)</c:v>
                </c:pt>
                <c:pt idx="2">
                  <c:v>Eastbourne District General Hospital (199)</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Conquest Hospital (201)</c:v>
                </c:pt>
                <c:pt idx="2">
                  <c:v>Eastbourne District General Hospital (199)</c:v>
                </c:pt>
                <c:pt idx="3">
                  <c:v>Bexhill Hospital (-)</c:v>
                </c:pt>
                <c:pt idx="4">
                  <c:v>Rye Memorial Care Centre (-)</c:v>
                </c:pt>
              </c:strCache>
            </c:strRef>
          </c:cat>
          <c:val>
            <c:numRef>
              <c:f>Sheet1!$G$2:$G$6</c:f>
              <c:numCache>
                <c:formatCode>0.0;;</c:formatCode>
                <c:ptCount val="5"/>
                <c:pt idx="0">
                  <c:v>8.4587931360871451</c:v>
                </c:pt>
                <c:pt idx="1">
                  <c:v>8.5238098956249324</c:v>
                </c:pt>
                <c:pt idx="2">
                  <c:v>8.2144032871313524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Conquest Hospital (201)</c:v>
                </c:pt>
                <c:pt idx="2">
                  <c:v>Eastbourne District General Hospital (199)</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Conquest Hospital (201)</c:v>
                </c:pt>
                <c:pt idx="2">
                  <c:v>Eastbourne District General Hospital (199)</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Conquest Hospital (201)</c:v>
                </c:pt>
                <c:pt idx="2">
                  <c:v>Eastbourne District General Hospital (199)</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1.5412068639128549</c:v>
                </c:pt>
                <c:pt idx="1">
                  <c:v>1.4761901043750676</c:v>
                </c:pt>
                <c:pt idx="2">
                  <c:v>1.7855967128686476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Conquest Hospital (-)</c:v>
                </c:pt>
                <c:pt idx="2">
                  <c:v>Eastbourne District General Hospital (-)</c:v>
                </c:pt>
                <c:pt idx="3">
                  <c:v>Bexhill Hospital (-)</c:v>
                </c:pt>
                <c:pt idx="4">
                  <c:v>Rye Memorial Care Centre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Conquest Hospital (-)</c:v>
                </c:pt>
                <c:pt idx="2">
                  <c:v>Eastbourne District General Hospital (-)</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Conquest Hospital (-)</c:v>
                </c:pt>
                <c:pt idx="2">
                  <c:v>Eastbourne District General Hospital (-)</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Conquest Hospital (-)</c:v>
                </c:pt>
                <c:pt idx="2">
                  <c:v>Eastbourne District General Hospital (-)</c:v>
                </c:pt>
                <c:pt idx="3">
                  <c:v>Bexhill Hospital (-)</c:v>
                </c:pt>
                <c:pt idx="4">
                  <c:v>Rye Memorial Care Centre (-)</c:v>
                </c:pt>
              </c:strCache>
            </c:strRef>
          </c:cat>
          <c:val>
            <c:numRef>
              <c:f>Sheet1!$G$2:$G$6</c:f>
              <c:numCache>
                <c:formatCode>0.0;;</c:formatCode>
                <c:ptCount val="5"/>
                <c:pt idx="0">
                  <c:v>8.4897657883900344</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Conquest Hospital (-)</c:v>
                </c:pt>
                <c:pt idx="2">
                  <c:v>Eastbourne District General Hospital (-)</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Conquest Hospital (-)</c:v>
                </c:pt>
                <c:pt idx="2">
                  <c:v>Eastbourne District General Hospital (-)</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c:v>
                </c:pt>
                <c:pt idx="1">
                  <c:v>Conquest Hospital (-)</c:v>
                </c:pt>
                <c:pt idx="2">
                  <c:v>Eastbourne District General Hospital (-)</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1.5102342116099656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Conquest Hospital (30)</c:v>
                </c:pt>
                <c:pt idx="2">
                  <c:v>Eastbourne District General Hospital (-)</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Conquest Hospital (30)</c:v>
                </c:pt>
                <c:pt idx="2">
                  <c:v>Eastbourne District General Hospital (-)</c:v>
                </c:pt>
                <c:pt idx="3">
                  <c:v>Bexhill Hospital (-)</c:v>
                </c:pt>
                <c:pt idx="4">
                  <c:v>Rye Memorial Care Centre (-)</c:v>
                </c:pt>
              </c:strCache>
            </c:strRef>
          </c:cat>
          <c:val>
            <c:numRef>
              <c:f>Sheet1!$E$2:$E$6</c:f>
              <c:numCache>
                <c:formatCode>0.0;;</c:formatCode>
                <c:ptCount val="5"/>
                <c:pt idx="0">
                  <c:v>0</c:v>
                </c:pt>
                <c:pt idx="1">
                  <c:v>5.9371926112464397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Conquest Hospital (30)</c:v>
                </c:pt>
                <c:pt idx="2">
                  <c:v>Eastbourne District General Hospital (-)</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Conquest Hospital (30)</c:v>
                </c:pt>
                <c:pt idx="2">
                  <c:v>Eastbourne District General Hospital (-)</c:v>
                </c:pt>
                <c:pt idx="3">
                  <c:v>Bexhill Hospital (-)</c:v>
                </c:pt>
                <c:pt idx="4">
                  <c:v>Rye Memorial Care Centre (-)</c:v>
                </c:pt>
              </c:strCache>
            </c:strRef>
          </c:cat>
          <c:val>
            <c:numRef>
              <c:f>Sheet1!$G$2:$G$6</c:f>
              <c:numCache>
                <c:formatCode>0.0;;</c:formatCode>
                <c:ptCount val="5"/>
                <c:pt idx="0">
                  <c:v>6.9856425195863707</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Conquest Hospital (30)</c:v>
                </c:pt>
                <c:pt idx="2">
                  <c:v>Eastbourne District General Hospital (-)</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Conquest Hospital (30)</c:v>
                </c:pt>
                <c:pt idx="2">
                  <c:v>Eastbourne District General Hospital (-)</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(57)</c:v>
                </c:pt>
                <c:pt idx="1">
                  <c:v>Conquest Hospital (30)</c:v>
                </c:pt>
                <c:pt idx="2">
                  <c:v>Eastbourne District General Hospital (-)</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3.0143574804136293</c:v>
                </c:pt>
                <c:pt idx="1">
                  <c:v>4.0628073887535603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Conquest Hospital (-)</c:v>
                </c:pt>
                <c:pt idx="2">
                  <c:v>Eastbourne District General Hospital (-)</c:v>
                </c:pt>
                <c:pt idx="3">
                  <c:v>Bexhill Hospital (-)</c:v>
                </c:pt>
                <c:pt idx="4">
                  <c:v>Rye Memorial Care Centre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Conquest Hospital (-)</c:v>
                </c:pt>
                <c:pt idx="2">
                  <c:v>Eastbourne District General Hospital (-)</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Conquest Hospital (-)</c:v>
                </c:pt>
                <c:pt idx="2">
                  <c:v>Eastbourne District General Hospital (-)</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Conquest Hospital (-)</c:v>
                </c:pt>
                <c:pt idx="2">
                  <c:v>Eastbourne District General Hospital (-)</c:v>
                </c:pt>
                <c:pt idx="3">
                  <c:v>Bexhill Hospital (-)</c:v>
                </c:pt>
                <c:pt idx="4">
                  <c:v>Rye Memorial Care Centre (-)</c:v>
                </c:pt>
              </c:strCache>
            </c:strRef>
          </c:cat>
          <c:val>
            <c:numRef>
              <c:f>Sheet1!$G$2:$G$6</c:f>
              <c:numCache>
                <c:formatCode>0.0;;</c:formatCode>
                <c:ptCount val="5"/>
                <c:pt idx="0">
                  <c:v>7.3970443133819144</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Conquest Hospital (-)</c:v>
                </c:pt>
                <c:pt idx="2">
                  <c:v>Eastbourne District General Hospital (-)</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Conquest Hospital (-)</c:v>
                </c:pt>
                <c:pt idx="2">
                  <c:v>Eastbourne District General Hospital (-)</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Conquest Hospital (-)</c:v>
                </c:pt>
                <c:pt idx="2">
                  <c:v>Eastbourne District General Hospital (-)</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2.6029556866180856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(157)</c:v>
                </c:pt>
                <c:pt idx="1">
                  <c:v>Conquest Hospital (92)</c:v>
                </c:pt>
                <c:pt idx="2">
                  <c:v>Eastbourne District General Hospital (57)</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(157)</c:v>
                </c:pt>
                <c:pt idx="1">
                  <c:v>Conquest Hospital (92)</c:v>
                </c:pt>
                <c:pt idx="2">
                  <c:v>Eastbourne District General Hospital (57)</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(157)</c:v>
                </c:pt>
                <c:pt idx="1">
                  <c:v>Conquest Hospital (92)</c:v>
                </c:pt>
                <c:pt idx="2">
                  <c:v>Eastbourne District General Hospital (57)</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(157)</c:v>
                </c:pt>
                <c:pt idx="1">
                  <c:v>Conquest Hospital (92)</c:v>
                </c:pt>
                <c:pt idx="2">
                  <c:v>Eastbourne District General Hospital (57)</c:v>
                </c:pt>
                <c:pt idx="3">
                  <c:v>Bexhill Hospital (-)</c:v>
                </c:pt>
                <c:pt idx="4">
                  <c:v>Rye Memorial Care Centre (-)</c:v>
                </c:pt>
              </c:strCache>
            </c:strRef>
          </c:cat>
          <c:val>
            <c:numRef>
              <c:f>Sheet1!$G$2:$G$6</c:f>
              <c:numCache>
                <c:formatCode>0.0;;</c:formatCode>
                <c:ptCount val="5"/>
                <c:pt idx="0">
                  <c:v>8.4677350599964161</c:v>
                </c:pt>
                <c:pt idx="1">
                  <c:v>8.4799436642323567</c:v>
                </c:pt>
                <c:pt idx="2">
                  <c:v>7.8025846215505954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(157)</c:v>
                </c:pt>
                <c:pt idx="1">
                  <c:v>Conquest Hospital (92)</c:v>
                </c:pt>
                <c:pt idx="2">
                  <c:v>Eastbourne District General Hospital (57)</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(157)</c:v>
                </c:pt>
                <c:pt idx="1">
                  <c:v>Conquest Hospital (92)</c:v>
                </c:pt>
                <c:pt idx="2">
                  <c:v>Eastbourne District General Hospital (57)</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(157)</c:v>
                </c:pt>
                <c:pt idx="1">
                  <c:v>Conquest Hospital (92)</c:v>
                </c:pt>
                <c:pt idx="2">
                  <c:v>Eastbourne District General Hospital (57)</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1.5322649400035839</c:v>
                </c:pt>
                <c:pt idx="1">
                  <c:v>1.5200563357676433</c:v>
                </c:pt>
                <c:pt idx="2">
                  <c:v>2.1974153784494046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Conquest Hospital (67)</c:v>
                </c:pt>
                <c:pt idx="2">
                  <c:v>Eastbourne District General Hospital (40)</c:v>
                </c:pt>
                <c:pt idx="3">
                  <c:v>Bexhill Hospital (-)</c:v>
                </c:pt>
                <c:pt idx="4">
                  <c:v>Rye Memorial Care Centre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Conquest Hospital (67)</c:v>
                </c:pt>
                <c:pt idx="2">
                  <c:v>Eastbourne District General Hospital (40)</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Conquest Hospital (67)</c:v>
                </c:pt>
                <c:pt idx="2">
                  <c:v>Eastbourne District General Hospital (40)</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Conquest Hospital (67)</c:v>
                </c:pt>
                <c:pt idx="2">
                  <c:v>Eastbourne District General Hospital (40)</c:v>
                </c:pt>
                <c:pt idx="3">
                  <c:v>Bexhill Hospital (-)</c:v>
                </c:pt>
                <c:pt idx="4">
                  <c:v>Rye Memorial Care Centre (-)</c:v>
                </c:pt>
              </c:strCache>
            </c:strRef>
          </c:cat>
          <c:val>
            <c:numRef>
              <c:f>Sheet1!$G$2:$G$6</c:f>
              <c:numCache>
                <c:formatCode>0.0;;</c:formatCode>
                <c:ptCount val="5"/>
                <c:pt idx="0">
                  <c:v>8.2632842013721426</c:v>
                </c:pt>
                <c:pt idx="1">
                  <c:v>7.7956782511194991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Conquest Hospital (67)</c:v>
                </c:pt>
                <c:pt idx="2">
                  <c:v>Eastbourne District General Hospital (40)</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Conquest Hospital (67)</c:v>
                </c:pt>
                <c:pt idx="2">
                  <c:v>Eastbourne District General Hospital (40)</c:v>
                </c:pt>
                <c:pt idx="3">
                  <c:v>Bexhill Hospital (-)</c:v>
                </c:pt>
                <c:pt idx="4">
                  <c:v>Rye Memorial Care Centre (-)</c:v>
                </c:pt>
              </c:strCache>
            </c:strRef>
          </c:cat>
          <c:val>
            <c:numRef>
              <c:f>Sheet1!$I$2:$I$6</c:f>
              <c:numCache>
                <c:formatCode>0.0;;</c:formatCode>
                <c:ptCount val="5"/>
                <c:pt idx="0">
                  <c:v>0</c:v>
                </c:pt>
                <c:pt idx="1">
                  <c:v>0</c:v>
                </c:pt>
                <c:pt idx="2">
                  <c:v>9.0374261453665348</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(111)</c:v>
                </c:pt>
                <c:pt idx="1">
                  <c:v>Conquest Hospital (67)</c:v>
                </c:pt>
                <c:pt idx="2">
                  <c:v>Eastbourne District General Hospital (40)</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1.7367157986278574</c:v>
                </c:pt>
                <c:pt idx="1">
                  <c:v>2.2043217488805009</c:v>
                </c:pt>
                <c:pt idx="2">
                  <c:v>0.96257385463346523</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Conquest Hospital (40)</c:v>
                </c:pt>
                <c:pt idx="2">
                  <c:v>Eastbourne District General Hospital (35)</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Conquest Hospital (40)</c:v>
                </c:pt>
                <c:pt idx="2">
                  <c:v>Eastbourne District General Hospital (35)</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Conquest Hospital (40)</c:v>
                </c:pt>
                <c:pt idx="2">
                  <c:v>Eastbourne District General Hospital (35)</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Conquest Hospital (40)</c:v>
                </c:pt>
                <c:pt idx="2">
                  <c:v>Eastbourne District General Hospital (35)</c:v>
                </c:pt>
                <c:pt idx="3">
                  <c:v>Bexhill Hospital (-)</c:v>
                </c:pt>
                <c:pt idx="4">
                  <c:v>Rye Memorial Care Centre (-)</c:v>
                </c:pt>
              </c:strCache>
            </c:strRef>
          </c:cat>
          <c:val>
            <c:numRef>
              <c:f>Sheet1!$G$2:$G$6</c:f>
              <c:numCache>
                <c:formatCode>0.0;;</c:formatCode>
                <c:ptCount val="5"/>
                <c:pt idx="0">
                  <c:v>6.0134196417558554</c:v>
                </c:pt>
                <c:pt idx="1">
                  <c:v>6.0392186458498598</c:v>
                </c:pt>
                <c:pt idx="2">
                  <c:v>5.427436883136167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Conquest Hospital (40)</c:v>
                </c:pt>
                <c:pt idx="2">
                  <c:v>Eastbourne District General Hospital (35)</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Conquest Hospital (40)</c:v>
                </c:pt>
                <c:pt idx="2">
                  <c:v>Eastbourne District General Hospital (35)</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(79)</c:v>
                </c:pt>
                <c:pt idx="1">
                  <c:v>Conquest Hospital (40)</c:v>
                </c:pt>
                <c:pt idx="2">
                  <c:v>Eastbourne District General Hospital (35)</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3.9865803582441446</c:v>
                </c:pt>
                <c:pt idx="1">
                  <c:v>3.9607813541501402</c:v>
                </c:pt>
                <c:pt idx="2">
                  <c:v>4.572563116863833</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Conquest Hospital (-)</c:v>
                </c:pt>
                <c:pt idx="2">
                  <c:v>Eastbourne District General Hospital (-)</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Conquest Hospital (-)</c:v>
                </c:pt>
                <c:pt idx="2">
                  <c:v>Eastbourne District General Hospital (-)</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Conquest Hospital (-)</c:v>
                </c:pt>
                <c:pt idx="2">
                  <c:v>Eastbourne District General Hospital (-)</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Conquest Hospital (-)</c:v>
                </c:pt>
                <c:pt idx="2">
                  <c:v>Eastbourne District General Hospital (-)</c:v>
                </c:pt>
                <c:pt idx="3">
                  <c:v>Bexhill Hospital (-)</c:v>
                </c:pt>
                <c:pt idx="4">
                  <c:v>Rye Memorial Care Centre (-)</c:v>
                </c:pt>
              </c:strCache>
            </c:strRef>
          </c:cat>
          <c:val>
            <c:numRef>
              <c:f>Sheet1!$G$2:$G$6</c:f>
              <c:numCache>
                <c:formatCode>0.0;;</c:formatCode>
                <c:ptCount val="5"/>
                <c:pt idx="0">
                  <c:v>6.1036299091442414</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Conquest Hospital (-)</c:v>
                </c:pt>
                <c:pt idx="2">
                  <c:v>Eastbourne District General Hospital (-)</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Conquest Hospital (-)</c:v>
                </c:pt>
                <c:pt idx="2">
                  <c:v>Eastbourne District General Hospital (-)</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Conquest Hospital (-)</c:v>
                </c:pt>
                <c:pt idx="2">
                  <c:v>Eastbourne District General Hospital (-)</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3.8963700908557586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Conquest Hospital (-)</c:v>
                </c:pt>
                <c:pt idx="2">
                  <c:v>Eastbourne District General Hospital (-)</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Conquest Hospital (-)</c:v>
                </c:pt>
                <c:pt idx="2">
                  <c:v>Eastbourne District General Hospital (-)</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Conquest Hospital (-)</c:v>
                </c:pt>
                <c:pt idx="2">
                  <c:v>Eastbourne District General Hospital (-)</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Conquest Hospital (-)</c:v>
                </c:pt>
                <c:pt idx="2">
                  <c:v>Eastbourne District General Hospital (-)</c:v>
                </c:pt>
                <c:pt idx="3">
                  <c:v>Bexhill Hospital (-)</c:v>
                </c:pt>
                <c:pt idx="4">
                  <c:v>Rye Memorial Care Centre (-)</c:v>
                </c:pt>
              </c:strCache>
            </c:strRef>
          </c:cat>
          <c:val>
            <c:numRef>
              <c:f>Sheet1!$G$2:$G$6</c:f>
              <c:numCache>
                <c:formatCode>0.0;;</c:formatCode>
                <c:ptCount val="5"/>
                <c:pt idx="0">
                  <c:v>6.4165494788699773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Conquest Hospital (-)</c:v>
                </c:pt>
                <c:pt idx="2">
                  <c:v>Eastbourne District General Hospital (-)</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Conquest Hospital (-)</c:v>
                </c:pt>
                <c:pt idx="2">
                  <c:v>Eastbourne District General Hospital (-)</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c:v>
                </c:pt>
                <c:pt idx="1">
                  <c:v>Conquest Hospital (-)</c:v>
                </c:pt>
                <c:pt idx="2">
                  <c:v>Eastbourne District General Hospital (-)</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3.5834505211300227</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(428)</c:v>
                </c:pt>
                <c:pt idx="1">
                  <c:v>Conquest Hospital (210)</c:v>
                </c:pt>
                <c:pt idx="2">
                  <c:v>Eastbourne District General Hospital (208)</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(428)</c:v>
                </c:pt>
                <c:pt idx="1">
                  <c:v>Conquest Hospital (210)</c:v>
                </c:pt>
                <c:pt idx="2">
                  <c:v>Eastbourne District General Hospital (208)</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(428)</c:v>
                </c:pt>
                <c:pt idx="1">
                  <c:v>Conquest Hospital (210)</c:v>
                </c:pt>
                <c:pt idx="2">
                  <c:v>Eastbourne District General Hospital (208)</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(428)</c:v>
                </c:pt>
                <c:pt idx="1">
                  <c:v>Conquest Hospital (210)</c:v>
                </c:pt>
                <c:pt idx="2">
                  <c:v>Eastbourne District General Hospital (208)</c:v>
                </c:pt>
                <c:pt idx="3">
                  <c:v>Bexhill Hospital (-)</c:v>
                </c:pt>
                <c:pt idx="4">
                  <c:v>Rye Memorial Care Centre (-)</c:v>
                </c:pt>
              </c:strCache>
            </c:strRef>
          </c:cat>
          <c:val>
            <c:numRef>
              <c:f>Sheet1!$G$2:$G$6</c:f>
              <c:numCache>
                <c:formatCode>0.0;;</c:formatCode>
                <c:ptCount val="5"/>
                <c:pt idx="0">
                  <c:v>6.6244044791978913</c:v>
                </c:pt>
                <c:pt idx="1">
                  <c:v>6.794000867169534</c:v>
                </c:pt>
                <c:pt idx="2">
                  <c:v>6.331147686184047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(428)</c:v>
                </c:pt>
                <c:pt idx="1">
                  <c:v>Conquest Hospital (210)</c:v>
                </c:pt>
                <c:pt idx="2">
                  <c:v>Eastbourne District General Hospital (208)</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(428)</c:v>
                </c:pt>
                <c:pt idx="1">
                  <c:v>Conquest Hospital (210)</c:v>
                </c:pt>
                <c:pt idx="2">
                  <c:v>Eastbourne District General Hospital (208)</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(428)</c:v>
                </c:pt>
                <c:pt idx="1">
                  <c:v>Conquest Hospital (210)</c:v>
                </c:pt>
                <c:pt idx="2">
                  <c:v>Eastbourne District General Hospital (208)</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3.3755955208021087</c:v>
                </c:pt>
                <c:pt idx="1">
                  <c:v>3.205999132830466</c:v>
                </c:pt>
                <c:pt idx="2">
                  <c:v>3.668852313815953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Conquest Hospital (145)</c:v>
                </c:pt>
                <c:pt idx="2">
                  <c:v>Eastbourne District General Hospital (151)</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Conquest Hospital (145)</c:v>
                </c:pt>
                <c:pt idx="2">
                  <c:v>Eastbourne District General Hospital (151)</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Conquest Hospital (145)</c:v>
                </c:pt>
                <c:pt idx="2">
                  <c:v>Eastbourne District General Hospital (151)</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Conquest Hospital (145)</c:v>
                </c:pt>
                <c:pt idx="2">
                  <c:v>Eastbourne District General Hospital (151)</c:v>
                </c:pt>
                <c:pt idx="3">
                  <c:v>Bexhill Hospital (-)</c:v>
                </c:pt>
                <c:pt idx="4">
                  <c:v>Rye Memorial Care Centre (-)</c:v>
                </c:pt>
              </c:strCache>
            </c:strRef>
          </c:cat>
          <c:val>
            <c:numRef>
              <c:f>Sheet1!$G$2:$G$6</c:f>
              <c:numCache>
                <c:formatCode>0.0;;</c:formatCode>
                <c:ptCount val="5"/>
                <c:pt idx="0">
                  <c:v>6.2245560539178362</c:v>
                </c:pt>
                <c:pt idx="1">
                  <c:v>0</c:v>
                </c:pt>
                <c:pt idx="2">
                  <c:v>5.5321199742680136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Conquest Hospital (145)</c:v>
                </c:pt>
                <c:pt idx="2">
                  <c:v>Eastbourne District General Hospital (151)</c:v>
                </c:pt>
                <c:pt idx="3">
                  <c:v>Bexhill Hospital (-)</c:v>
                </c:pt>
                <c:pt idx="4">
                  <c:v>Rye Memorial Care Centre (-)</c:v>
                </c:pt>
              </c:strCache>
            </c:strRef>
          </c:cat>
          <c:val>
            <c:numRef>
              <c:f>Sheet1!$H$2:$H$6</c:f>
              <c:numCache>
                <c:formatCode>0.0;;</c:formatCode>
                <c:ptCount val="5"/>
                <c:pt idx="0">
                  <c:v>0</c:v>
                </c:pt>
                <c:pt idx="1">
                  <c:v>6.5545983995942239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Conquest Hospital (145)</c:v>
                </c:pt>
                <c:pt idx="2">
                  <c:v>Eastbourne District General Hospital (151)</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Conquest Hospital (145)</c:v>
                </c:pt>
                <c:pt idx="2">
                  <c:v>Eastbourne District General Hospital (151)</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3.7754439460821638</c:v>
                </c:pt>
                <c:pt idx="1">
                  <c:v>3.4454016004057761</c:v>
                </c:pt>
                <c:pt idx="2">
                  <c:v>4.4678800257319864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Conquest Hospital (96)</c:v>
                </c:pt>
                <c:pt idx="2">
                  <c:v>Eastbourne District General Hospital (65)</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Conquest Hospital (96)</c:v>
                </c:pt>
                <c:pt idx="2">
                  <c:v>Eastbourne District General Hospital (65)</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Conquest Hospital (96)</c:v>
                </c:pt>
                <c:pt idx="2">
                  <c:v>Eastbourne District General Hospital (65)</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Conquest Hospital (96)</c:v>
                </c:pt>
                <c:pt idx="2">
                  <c:v>Eastbourne District General Hospital (65)</c:v>
                </c:pt>
                <c:pt idx="3">
                  <c:v>Bexhill Hospital (-)</c:v>
                </c:pt>
                <c:pt idx="4">
                  <c:v>Rye Memorial Care Centre (-)</c:v>
                </c:pt>
              </c:strCache>
            </c:strRef>
          </c:cat>
          <c:val>
            <c:numRef>
              <c:f>Sheet1!$G$2:$G$6</c:f>
              <c:numCache>
                <c:formatCode>0.0;;</c:formatCode>
                <c:ptCount val="5"/>
                <c:pt idx="0">
                  <c:v>0</c:v>
                </c:pt>
                <c:pt idx="1">
                  <c:v>0</c:v>
                </c:pt>
                <c:pt idx="2">
                  <c:v>8.2276895269836245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Conquest Hospital (96)</c:v>
                </c:pt>
                <c:pt idx="2">
                  <c:v>Eastbourne District General Hospital (65)</c:v>
                </c:pt>
                <c:pt idx="3">
                  <c:v>Bexhill Hospital (-)</c:v>
                </c:pt>
                <c:pt idx="4">
                  <c:v>Rye Memorial Care Centre (-)</c:v>
                </c:pt>
              </c:strCache>
            </c:strRef>
          </c:cat>
          <c:val>
            <c:numRef>
              <c:f>Sheet1!$H$2:$H$6</c:f>
              <c:numCache>
                <c:formatCode>0.0;;</c:formatCode>
                <c:ptCount val="5"/>
                <c:pt idx="0">
                  <c:v>8.8478566790134199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Conquest Hospital (96)</c:v>
                </c:pt>
                <c:pt idx="2">
                  <c:v>Eastbourne District General Hospital (65)</c:v>
                </c:pt>
                <c:pt idx="3">
                  <c:v>Bexhill Hospital (-)</c:v>
                </c:pt>
                <c:pt idx="4">
                  <c:v>Rye Memorial Care Centre (-)</c:v>
                </c:pt>
              </c:strCache>
            </c:strRef>
          </c:cat>
          <c:val>
            <c:numRef>
              <c:f>Sheet1!$I$2:$I$6</c:f>
              <c:numCache>
                <c:formatCode>0.0;;</c:formatCode>
                <c:ptCount val="5"/>
                <c:pt idx="0">
                  <c:v>0</c:v>
                </c:pt>
                <c:pt idx="1">
                  <c:v>9.1695795060082546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Conquest Hospital (96)</c:v>
                </c:pt>
                <c:pt idx="2">
                  <c:v>Eastbourne District General Hospital (65)</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1.1521433209865801</c:v>
                </c:pt>
                <c:pt idx="1">
                  <c:v>0.83042049399174545</c:v>
                </c:pt>
                <c:pt idx="2">
                  <c:v>1.7723104730163755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Sheet1!$G$2:$G$6</c:f>
              <c:numCache>
                <c:formatCode>0.0;;</c:formatCode>
                <c:ptCount val="5"/>
                <c:pt idx="0">
                  <c:v>6.8690770126208518</c:v>
                </c:pt>
                <c:pt idx="1">
                  <c:v>7.1804178334706066</c:v>
                </c:pt>
                <c:pt idx="2">
                  <c:v>6.427932160717913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Conquest Hospital (213)</c:v>
                </c:pt>
                <c:pt idx="2">
                  <c:v>Eastbourne District General Hospital (219)</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3.1309229873791482</c:v>
                </c:pt>
                <c:pt idx="1">
                  <c:v>2.8195821665293934</c:v>
                </c:pt>
                <c:pt idx="2">
                  <c:v>3.572067839282087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Conquest Hospital (203)</c:v>
                </c:pt>
                <c:pt idx="2">
                  <c:v>Eastbourne District General Hospital (194)</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Conquest Hospital (203)</c:v>
                </c:pt>
                <c:pt idx="2">
                  <c:v>Eastbourne District General Hospital (194)</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Conquest Hospital (203)</c:v>
                </c:pt>
                <c:pt idx="2">
                  <c:v>Eastbourne District General Hospital (194)</c:v>
                </c:pt>
                <c:pt idx="3">
                  <c:v>Bexhill Hospital (-)</c:v>
                </c:pt>
                <c:pt idx="4">
                  <c:v>Rye Memorial Care Centre (-)</c:v>
                </c:pt>
              </c:strCache>
            </c:strRef>
          </c:cat>
          <c:val>
            <c:numRef>
              <c:f>Sheet1!$F$2:$F$6</c:f>
              <c:numCache>
                <c:formatCode>0.0;;</c:formatCode>
                <c:ptCount val="5"/>
                <c:pt idx="0">
                  <c:v>0</c:v>
                </c:pt>
                <c:pt idx="1">
                  <c:v>0</c:v>
                </c:pt>
                <c:pt idx="2">
                  <c:v>7.1052103236411837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Conquest Hospital (203)</c:v>
                </c:pt>
                <c:pt idx="2">
                  <c:v>Eastbourne District General Hospital (194)</c:v>
                </c:pt>
                <c:pt idx="3">
                  <c:v>Bexhill Hospital (-)</c:v>
                </c:pt>
                <c:pt idx="4">
                  <c:v>Rye Memorial Care Centre (-)</c:v>
                </c:pt>
              </c:strCache>
            </c:strRef>
          </c:cat>
          <c:val>
            <c:numRef>
              <c:f>Sheet1!$G$2:$G$6</c:f>
              <c:numCache>
                <c:formatCode>0.0;;</c:formatCode>
                <c:ptCount val="5"/>
                <c:pt idx="0">
                  <c:v>7.7690380898407794</c:v>
                </c:pt>
                <c:pt idx="1">
                  <c:v>8.2655153843012119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Conquest Hospital (203)</c:v>
                </c:pt>
                <c:pt idx="2">
                  <c:v>Eastbourne District General Hospital (194)</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Conquest Hospital (203)</c:v>
                </c:pt>
                <c:pt idx="2">
                  <c:v>Eastbourne District General Hospital (194)</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(407)</c:v>
                </c:pt>
                <c:pt idx="1">
                  <c:v>Conquest Hospital (203)</c:v>
                </c:pt>
                <c:pt idx="2">
                  <c:v>Eastbourne District General Hospital (194)</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2.2309619101592206</c:v>
                </c:pt>
                <c:pt idx="1">
                  <c:v>1.7344846156987881</c:v>
                </c:pt>
                <c:pt idx="2">
                  <c:v>2.8947896763588163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(308)</c:v>
                </c:pt>
                <c:pt idx="1">
                  <c:v>Conquest Hospital (162)</c:v>
                </c:pt>
                <c:pt idx="2">
                  <c:v>Eastbourne District General Hospital (139)</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(308)</c:v>
                </c:pt>
                <c:pt idx="1">
                  <c:v>Conquest Hospital (162)</c:v>
                </c:pt>
                <c:pt idx="2">
                  <c:v>Eastbourne District General Hospital (139)</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(308)</c:v>
                </c:pt>
                <c:pt idx="1">
                  <c:v>Conquest Hospital (162)</c:v>
                </c:pt>
                <c:pt idx="2">
                  <c:v>Eastbourne District General Hospital (139)</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(308)</c:v>
                </c:pt>
                <c:pt idx="1">
                  <c:v>Conquest Hospital (162)</c:v>
                </c:pt>
                <c:pt idx="2">
                  <c:v>Eastbourne District General Hospital (139)</c:v>
                </c:pt>
                <c:pt idx="3">
                  <c:v>Bexhill Hospital (-)</c:v>
                </c:pt>
                <c:pt idx="4">
                  <c:v>Rye Memorial Care Centre (-)</c:v>
                </c:pt>
              </c:strCache>
            </c:strRef>
          </c:cat>
          <c:val>
            <c:numRef>
              <c:f>Sheet1!$G$2:$G$6</c:f>
              <c:numCache>
                <c:formatCode>0.0;;</c:formatCode>
                <c:ptCount val="5"/>
                <c:pt idx="0">
                  <c:v>9.0504661815120393</c:v>
                </c:pt>
                <c:pt idx="1">
                  <c:v>9.1203399804672856</c:v>
                </c:pt>
                <c:pt idx="2">
                  <c:v>8.8946250733096743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(308)</c:v>
                </c:pt>
                <c:pt idx="1">
                  <c:v>Conquest Hospital (162)</c:v>
                </c:pt>
                <c:pt idx="2">
                  <c:v>Eastbourne District General Hospital (139)</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(308)</c:v>
                </c:pt>
                <c:pt idx="1">
                  <c:v>Conquest Hospital (162)</c:v>
                </c:pt>
                <c:pt idx="2">
                  <c:v>Eastbourne District General Hospital (139)</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(308)</c:v>
                </c:pt>
                <c:pt idx="1">
                  <c:v>Conquest Hospital (162)</c:v>
                </c:pt>
                <c:pt idx="2">
                  <c:v>Eastbourne District General Hospital (139)</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0.9495338184879607</c:v>
                </c:pt>
                <c:pt idx="1">
                  <c:v>0.87966001953271444</c:v>
                </c:pt>
                <c:pt idx="2">
                  <c:v>1.1053749266903257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Conquest Hospital (131)</c:v>
                </c:pt>
                <c:pt idx="2">
                  <c:v>Eastbourne District General Hospital (125)</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Conquest Hospital (131)</c:v>
                </c:pt>
                <c:pt idx="2">
                  <c:v>Eastbourne District General Hospital (125)</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Conquest Hospital (131)</c:v>
                </c:pt>
                <c:pt idx="2">
                  <c:v>Eastbourne District General Hospital (125)</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Conquest Hospital (131)</c:v>
                </c:pt>
                <c:pt idx="2">
                  <c:v>Eastbourne District General Hospital (125)</c:v>
                </c:pt>
                <c:pt idx="3">
                  <c:v>Bexhill Hospital (-)</c:v>
                </c:pt>
                <c:pt idx="4">
                  <c:v>Rye Memorial Care Centre (-)</c:v>
                </c:pt>
              </c:strCache>
            </c:strRef>
          </c:cat>
          <c:val>
            <c:numRef>
              <c:f>Sheet1!$G$2:$G$6</c:f>
              <c:numCache>
                <c:formatCode>0.0;;</c:formatCode>
                <c:ptCount val="5"/>
                <c:pt idx="0">
                  <c:v>6.2512449795797176</c:v>
                </c:pt>
                <c:pt idx="1">
                  <c:v>6.6238240554104051</c:v>
                </c:pt>
                <c:pt idx="2">
                  <c:v>5.53673536063667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Conquest Hospital (131)</c:v>
                </c:pt>
                <c:pt idx="2">
                  <c:v>Eastbourne District General Hospital (125)</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Conquest Hospital (131)</c:v>
                </c:pt>
                <c:pt idx="2">
                  <c:v>Eastbourne District General Hospital (125)</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(263)</c:v>
                </c:pt>
                <c:pt idx="1">
                  <c:v>Conquest Hospital (131)</c:v>
                </c:pt>
                <c:pt idx="2">
                  <c:v>Eastbourne District General Hospital (125)</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3.7487550204202824</c:v>
                </c:pt>
                <c:pt idx="1">
                  <c:v>3.3761759445895949</c:v>
                </c:pt>
                <c:pt idx="2">
                  <c:v>4.46326463936333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Conquest Hospital (174)</c:v>
                </c:pt>
                <c:pt idx="2">
                  <c:v>Eastbourne District General Hospital (152)</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Conquest Hospital (174)</c:v>
                </c:pt>
                <c:pt idx="2">
                  <c:v>Eastbourne District General Hospital (152)</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Conquest Hospital (174)</c:v>
                </c:pt>
                <c:pt idx="2">
                  <c:v>Eastbourne District General Hospital (152)</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Conquest Hospital (174)</c:v>
                </c:pt>
                <c:pt idx="2">
                  <c:v>Eastbourne District General Hospital (152)</c:v>
                </c:pt>
                <c:pt idx="3">
                  <c:v>Bexhill Hospital (-)</c:v>
                </c:pt>
                <c:pt idx="4">
                  <c:v>Rye Memorial Care Centre (-)</c:v>
                </c:pt>
              </c:strCache>
            </c:strRef>
          </c:cat>
          <c:val>
            <c:numRef>
              <c:f>Sheet1!$G$2:$G$6</c:f>
              <c:numCache>
                <c:formatCode>0.0;;</c:formatCode>
                <c:ptCount val="5"/>
                <c:pt idx="0">
                  <c:v>4.8059553944970732</c:v>
                </c:pt>
                <c:pt idx="1">
                  <c:v>4.8606605324773184</c:v>
                </c:pt>
                <c:pt idx="2">
                  <c:v>4.7321347044931494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Conquest Hospital (174)</c:v>
                </c:pt>
                <c:pt idx="2">
                  <c:v>Eastbourne District General Hospital (152)</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Conquest Hospital (174)</c:v>
                </c:pt>
                <c:pt idx="2">
                  <c:v>Eastbourne District General Hospital (152)</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(333)</c:v>
                </c:pt>
                <c:pt idx="1">
                  <c:v>Conquest Hospital (174)</c:v>
                </c:pt>
                <c:pt idx="2">
                  <c:v>Eastbourne District General Hospital (152)</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5.1940446055029268</c:v>
                </c:pt>
                <c:pt idx="1">
                  <c:v>5.1393394675226816</c:v>
                </c:pt>
                <c:pt idx="2">
                  <c:v>5.2678652955068506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Conquest Hospital (191)</c:v>
                </c:pt>
                <c:pt idx="2">
                  <c:v>Eastbourne District General Hospital (198)</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Conquest Hospital (191)</c:v>
                </c:pt>
                <c:pt idx="2">
                  <c:v>Eastbourne District General Hospital (198)</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Conquest Hospital (191)</c:v>
                </c:pt>
                <c:pt idx="2">
                  <c:v>Eastbourne District General Hospital (198)</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Conquest Hospital (191)</c:v>
                </c:pt>
                <c:pt idx="2">
                  <c:v>Eastbourne District General Hospital (198)</c:v>
                </c:pt>
                <c:pt idx="3">
                  <c:v>Bexhill Hospital (-)</c:v>
                </c:pt>
                <c:pt idx="4">
                  <c:v>Rye Memorial Care Centre (-)</c:v>
                </c:pt>
              </c:strCache>
            </c:strRef>
          </c:cat>
          <c:val>
            <c:numRef>
              <c:f>Sheet1!$G$2:$G$6</c:f>
              <c:numCache>
                <c:formatCode>0.0;;</c:formatCode>
                <c:ptCount val="5"/>
                <c:pt idx="0">
                  <c:v>6.5797006223474046</c:v>
                </c:pt>
                <c:pt idx="1">
                  <c:v>6.9013291571043309</c:v>
                </c:pt>
                <c:pt idx="2">
                  <c:v>6.0696285020393956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Conquest Hospital (191)</c:v>
                </c:pt>
                <c:pt idx="2">
                  <c:v>Eastbourne District General Hospital (198)</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Conquest Hospital (191)</c:v>
                </c:pt>
                <c:pt idx="2">
                  <c:v>Eastbourne District General Hospital (198)</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Conquest Hospital (191)</c:v>
                </c:pt>
                <c:pt idx="2">
                  <c:v>Eastbourne District General Hospital (198)</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3.4202993776525954</c:v>
                </c:pt>
                <c:pt idx="1">
                  <c:v>3.0986708428956691</c:v>
                </c:pt>
                <c:pt idx="2">
                  <c:v>3.9303714979606044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Conquest Hospital (203)</c:v>
                </c:pt>
                <c:pt idx="2">
                  <c:v>Eastbourne District General Hospital (194)</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Conquest Hospital (203)</c:v>
                </c:pt>
                <c:pt idx="2">
                  <c:v>Eastbourne District General Hospital (194)</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Conquest Hospital (203)</c:v>
                </c:pt>
                <c:pt idx="2">
                  <c:v>Eastbourne District General Hospital (194)</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Conquest Hospital (203)</c:v>
                </c:pt>
                <c:pt idx="2">
                  <c:v>Eastbourne District General Hospital (194)</c:v>
                </c:pt>
                <c:pt idx="3">
                  <c:v>Bexhill Hospital (-)</c:v>
                </c:pt>
                <c:pt idx="4">
                  <c:v>Rye Memorial Care Centre (-)</c:v>
                </c:pt>
              </c:strCache>
            </c:strRef>
          </c:cat>
          <c:val>
            <c:numRef>
              <c:f>Sheet1!$G$2:$G$6</c:f>
              <c:numCache>
                <c:formatCode>0.0;;</c:formatCode>
                <c:ptCount val="5"/>
                <c:pt idx="0">
                  <c:v>7.9092651716315689</c:v>
                </c:pt>
                <c:pt idx="1">
                  <c:v>8.2434634176200827</c:v>
                </c:pt>
                <c:pt idx="2">
                  <c:v>7.4768510388844858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Conquest Hospital (203)</c:v>
                </c:pt>
                <c:pt idx="2">
                  <c:v>Eastbourne District General Hospital (194)</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Conquest Hospital (203)</c:v>
                </c:pt>
                <c:pt idx="2">
                  <c:v>Eastbourne District General Hospital (194)</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Conquest Hospital (203)</c:v>
                </c:pt>
                <c:pt idx="2">
                  <c:v>Eastbourne District General Hospital (194)</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2.0907348283684311</c:v>
                </c:pt>
                <c:pt idx="1">
                  <c:v>1.7565365823799173</c:v>
                </c:pt>
                <c:pt idx="2">
                  <c:v>2.5231489611155142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(228)</c:v>
                </c:pt>
                <c:pt idx="1">
                  <c:v>Conquest Hospital (110)</c:v>
                </c:pt>
                <c:pt idx="2">
                  <c:v>Eastbourne District General Hospital (108)</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(228)</c:v>
                </c:pt>
                <c:pt idx="1">
                  <c:v>Conquest Hospital (110)</c:v>
                </c:pt>
                <c:pt idx="2">
                  <c:v>Eastbourne District General Hospital (108)</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(228)</c:v>
                </c:pt>
                <c:pt idx="1">
                  <c:v>Conquest Hospital (110)</c:v>
                </c:pt>
                <c:pt idx="2">
                  <c:v>Eastbourne District General Hospital (108)</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(228)</c:v>
                </c:pt>
                <c:pt idx="1">
                  <c:v>Conquest Hospital (110)</c:v>
                </c:pt>
                <c:pt idx="2">
                  <c:v>Eastbourne District General Hospital (108)</c:v>
                </c:pt>
                <c:pt idx="3">
                  <c:v>Bexhill Hospital (-)</c:v>
                </c:pt>
                <c:pt idx="4">
                  <c:v>Rye Memorial Care Centre (-)</c:v>
                </c:pt>
              </c:strCache>
            </c:strRef>
          </c:cat>
          <c:val>
            <c:numRef>
              <c:f>Sheet1!$G$2:$G$6</c:f>
              <c:numCache>
                <c:formatCode>0.0;;</c:formatCode>
                <c:ptCount val="5"/>
                <c:pt idx="0">
                  <c:v>8.1986711151063751</c:v>
                </c:pt>
                <c:pt idx="1">
                  <c:v>8.3191225341502602</c:v>
                </c:pt>
                <c:pt idx="2">
                  <c:v>7.7042902722528952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(228)</c:v>
                </c:pt>
                <c:pt idx="1">
                  <c:v>Conquest Hospital (110)</c:v>
                </c:pt>
                <c:pt idx="2">
                  <c:v>Eastbourne District General Hospital (108)</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(228)</c:v>
                </c:pt>
                <c:pt idx="1">
                  <c:v>Conquest Hospital (110)</c:v>
                </c:pt>
                <c:pt idx="2">
                  <c:v>Eastbourne District General Hospital (108)</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(228)</c:v>
                </c:pt>
                <c:pt idx="1">
                  <c:v>Conquest Hospital (110)</c:v>
                </c:pt>
                <c:pt idx="2">
                  <c:v>Eastbourne District General Hospital (108)</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1.8013288848936249</c:v>
                </c:pt>
                <c:pt idx="1">
                  <c:v>1.6808774658497398</c:v>
                </c:pt>
                <c:pt idx="2">
                  <c:v>2.2957097277471048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Conquest Hospital (139)</c:v>
                </c:pt>
                <c:pt idx="2">
                  <c:v>Eastbourne District General Hospital (129)</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Conquest Hospital (139)</c:v>
                </c:pt>
                <c:pt idx="2">
                  <c:v>Eastbourne District General Hospital (129)</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Conquest Hospital (139)</c:v>
                </c:pt>
                <c:pt idx="2">
                  <c:v>Eastbourne District General Hospital (129)</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Conquest Hospital (139)</c:v>
                </c:pt>
                <c:pt idx="2">
                  <c:v>Eastbourne District General Hospital (129)</c:v>
                </c:pt>
                <c:pt idx="3">
                  <c:v>Bexhill Hospital (-)</c:v>
                </c:pt>
                <c:pt idx="4">
                  <c:v>Rye Memorial Care Centre (-)</c:v>
                </c:pt>
              </c:strCache>
            </c:strRef>
          </c:cat>
          <c:val>
            <c:numRef>
              <c:f>Sheet1!$G$2:$G$6</c:f>
              <c:numCache>
                <c:formatCode>0.0;;</c:formatCode>
                <c:ptCount val="5"/>
                <c:pt idx="0">
                  <c:v>6.5946343247886778</c:v>
                </c:pt>
                <c:pt idx="1">
                  <c:v>6.8957712750647291</c:v>
                </c:pt>
                <c:pt idx="2">
                  <c:v>6.1053535238926848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Conquest Hospital (139)</c:v>
                </c:pt>
                <c:pt idx="2">
                  <c:v>Eastbourne District General Hospital (129)</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Conquest Hospital (139)</c:v>
                </c:pt>
                <c:pt idx="2">
                  <c:v>Eastbourne District General Hospital (129)</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(278)</c:v>
                </c:pt>
                <c:pt idx="1">
                  <c:v>Conquest Hospital (139)</c:v>
                </c:pt>
                <c:pt idx="2">
                  <c:v>Eastbourne District General Hospital (129)</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3.4053656752113222</c:v>
                </c:pt>
                <c:pt idx="1">
                  <c:v>3.1042287249352709</c:v>
                </c:pt>
                <c:pt idx="2">
                  <c:v>3.8946464761073152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Conquest Hospital (219)</c:v>
                </c:pt>
                <c:pt idx="2">
                  <c:v>Eastbourne District General Hospital (221)</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Conquest Hospital (219)</c:v>
                </c:pt>
                <c:pt idx="2">
                  <c:v>Eastbourne District General Hospital (221)</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Conquest Hospital (219)</c:v>
                </c:pt>
                <c:pt idx="2">
                  <c:v>Eastbourne District General Hospital (221)</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Conquest Hospital (219)</c:v>
                </c:pt>
                <c:pt idx="2">
                  <c:v>Eastbourne District General Hospital (221)</c:v>
                </c:pt>
                <c:pt idx="3">
                  <c:v>Bexhill Hospital (-)</c:v>
                </c:pt>
                <c:pt idx="4">
                  <c:v>Rye Memorial Care Centre (-)</c:v>
                </c:pt>
              </c:strCache>
            </c:strRef>
          </c:cat>
          <c:val>
            <c:numRef>
              <c:f>Sheet1!$G$2:$G$6</c:f>
              <c:numCache>
                <c:formatCode>0.0;;</c:formatCode>
                <c:ptCount val="5"/>
                <c:pt idx="0">
                  <c:v>9.1307430390374087</c:v>
                </c:pt>
                <c:pt idx="1">
                  <c:v>9.1166393317446843</c:v>
                </c:pt>
                <c:pt idx="2">
                  <c:v>9.0729709249934505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Conquest Hospital (219)</c:v>
                </c:pt>
                <c:pt idx="2">
                  <c:v>Eastbourne District General Hospital (221)</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Conquest Hospital (219)</c:v>
                </c:pt>
                <c:pt idx="2">
                  <c:v>Eastbourne District General Hospital (221)</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Conquest Hospital (219)</c:v>
                </c:pt>
                <c:pt idx="2">
                  <c:v>Eastbourne District General Hospital (221)</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0.86925696096259131</c:v>
                </c:pt>
                <c:pt idx="1">
                  <c:v>0.88336066825531567</c:v>
                </c:pt>
                <c:pt idx="2">
                  <c:v>0.92702907500654952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Conquest Hospital (215)</c:v>
                </c:pt>
                <c:pt idx="2">
                  <c:v>Eastbourne District General Hospital (219)</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Conquest Hospital (215)</c:v>
                </c:pt>
                <c:pt idx="2">
                  <c:v>Eastbourne District General Hospital (219)</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Conquest Hospital (215)</c:v>
                </c:pt>
                <c:pt idx="2">
                  <c:v>Eastbourne District General Hospital (219)</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Conquest Hospital (215)</c:v>
                </c:pt>
                <c:pt idx="2">
                  <c:v>Eastbourne District General Hospital (219)</c:v>
                </c:pt>
                <c:pt idx="3">
                  <c:v>Bexhill Hospital (-)</c:v>
                </c:pt>
                <c:pt idx="4">
                  <c:v>Rye Memorial Care Centre (-)</c:v>
                </c:pt>
              </c:strCache>
            </c:strRef>
          </c:cat>
          <c:val>
            <c:numRef>
              <c:f>Sheet1!$G$2:$G$6</c:f>
              <c:numCache>
                <c:formatCode>0.0;;</c:formatCode>
                <c:ptCount val="5"/>
                <c:pt idx="0">
                  <c:v>9.2542516095750287</c:v>
                </c:pt>
                <c:pt idx="1">
                  <c:v>9.2479741290407347</c:v>
                </c:pt>
                <c:pt idx="2">
                  <c:v>9.1482968183620894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Conquest Hospital (215)</c:v>
                </c:pt>
                <c:pt idx="2">
                  <c:v>Eastbourne District General Hospital (219)</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Conquest Hospital (215)</c:v>
                </c:pt>
                <c:pt idx="2">
                  <c:v>Eastbourne District General Hospital (219)</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(444)</c:v>
                </c:pt>
                <c:pt idx="1">
                  <c:v>Conquest Hospital (215)</c:v>
                </c:pt>
                <c:pt idx="2">
                  <c:v>Eastbourne District General Hospital (219)</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0.74574839042497132</c:v>
                </c:pt>
                <c:pt idx="1">
                  <c:v>0.75202587095926532</c:v>
                </c:pt>
                <c:pt idx="2">
                  <c:v>0.85170318163791059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Conquest Hospital (216)</c:v>
                </c:pt>
                <c:pt idx="2">
                  <c:v>Eastbourne District General Hospital (220)</c:v>
                </c:pt>
                <c:pt idx="3">
                  <c:v>Bexhill Hospital (-)</c:v>
                </c:pt>
                <c:pt idx="4">
                  <c:v>Rye Memorial Care Centre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Conquest Hospital (216)</c:v>
                </c:pt>
                <c:pt idx="2">
                  <c:v>Eastbourne District General Hospital (220)</c:v>
                </c:pt>
                <c:pt idx="3">
                  <c:v>Bexhill Hospital (-)</c:v>
                </c:pt>
                <c:pt idx="4">
                  <c:v>Rye Memorial Care Centre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Conquest Hospital (216)</c:v>
                </c:pt>
                <c:pt idx="2">
                  <c:v>Eastbourne District General Hospital (220)</c:v>
                </c:pt>
                <c:pt idx="3">
                  <c:v>Bexhill Hospital (-)</c:v>
                </c:pt>
                <c:pt idx="4">
                  <c:v>Rye Memorial Care Centre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Conquest Hospital (216)</c:v>
                </c:pt>
                <c:pt idx="2">
                  <c:v>Eastbourne District General Hospital (220)</c:v>
                </c:pt>
                <c:pt idx="3">
                  <c:v>Bexhill Hospital (-)</c:v>
                </c:pt>
                <c:pt idx="4">
                  <c:v>Rye Memorial Care Centre (-)</c:v>
                </c:pt>
              </c:strCache>
            </c:strRef>
          </c:cat>
          <c:val>
            <c:numRef>
              <c:f>Sheet1!$G$2:$G$6</c:f>
              <c:numCache>
                <c:formatCode>0.0;;</c:formatCode>
                <c:ptCount val="5"/>
                <c:pt idx="0">
                  <c:v>8.2764271037006374</c:v>
                </c:pt>
                <c:pt idx="1">
                  <c:v>8.4436640510505505</c:v>
                </c:pt>
                <c:pt idx="2">
                  <c:v>7.9237208542279554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Conquest Hospital (216)</c:v>
                </c:pt>
                <c:pt idx="2">
                  <c:v>Eastbourne District General Hospital (220)</c:v>
                </c:pt>
                <c:pt idx="3">
                  <c:v>Bexhill Hospital (-)</c:v>
                </c:pt>
                <c:pt idx="4">
                  <c:v>Rye Memorial Care Centre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Conquest Hospital (216)</c:v>
                </c:pt>
                <c:pt idx="2">
                  <c:v>Eastbourne District General Hospital (220)</c:v>
                </c:pt>
                <c:pt idx="3">
                  <c:v>Bexhill Hospital (-)</c:v>
                </c:pt>
                <c:pt idx="4">
                  <c:v>Rye Memorial Care Centre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(446)</c:v>
                </c:pt>
                <c:pt idx="1">
                  <c:v>Conquest Hospital (216)</c:v>
                </c:pt>
                <c:pt idx="2">
                  <c:v>Eastbourne District General Hospital (220)</c:v>
                </c:pt>
                <c:pt idx="3">
                  <c:v>Bexhill Hospital (-)</c:v>
                </c:pt>
                <c:pt idx="4">
                  <c:v>Rye Memorial Care Centre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1.7235728962993626</c:v>
                </c:pt>
                <c:pt idx="1">
                  <c:v>1.5563359489494495</c:v>
                </c:pt>
                <c:pt idx="2">
                  <c:v>2.0762791457720446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7.222285276974505</c:v>
                </c:pt>
                <c:pt idx="1">
                  <c:v>6.9625850876362501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7.4768219595421543</c:v>
                </c:pt>
                <c:pt idx="1">
                  <c:v>7.3823491071727378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7.7504786661689566</c:v>
                </c:pt>
                <c:pt idx="1">
                  <c:v>7.3155263788267213</c:v>
                </c:pt>
                <c:pt idx="2">
                  <c:v>7.1418142199527566</c:v>
                </c:pt>
                <c:pt idx="3">
                  <c:v>7.2922369215088327</c:v>
                </c:pt>
                <c:pt idx="4">
                  <c:v>7.168160285040341</c:v>
                </c:pt>
                <c:pt idx="5">
                  <c:v>7.6016881179977176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6.3754483484469278</c:v>
                </c:pt>
                <c:pt idx="1">
                  <c:v>5.9897086821692973</c:v>
                </c:pt>
                <c:pt idx="2">
                  <c:v>6.0178157956248066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8.4218079450418877</c:v>
                </c:pt>
                <c:pt idx="1">
                  <c:v>8.5209755013555881</c:v>
                </c:pt>
                <c:pt idx="2">
                  <c:v>8.7497452039295567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8.3726000399263931</c:v>
                </c:pt>
                <c:pt idx="1">
                  <c:v>8.2897406830769071</c:v>
                </c:pt>
                <c:pt idx="2">
                  <c:v>8.4040835631092214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8.9647791192577984</c:v>
                </c:pt>
                <c:pt idx="1">
                  <c:v>9.1300586007214086</c:v>
                </c:pt>
                <c:pt idx="2">
                  <c:v>9.0109862931374085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3.337894754484704</c:v>
                </c:pt>
                <c:pt idx="1">
                  <c:v>3.3859699087294768</c:v>
                </c:pt>
                <c:pt idx="2">
                  <c:v>3.5200366842118571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9.3719979148903114</c:v>
                </c:pt>
                <c:pt idx="1">
                  <c:v>9.1214938324159203</c:v>
                </c:pt>
                <c:pt idx="2">
                  <c:v>9.1538244368963877</c:v>
                </c:pt>
                <c:pt idx="3">
                  <c:v>9.003332415557848</c:v>
                </c:pt>
                <c:pt idx="4">
                  <c:v>9.1550025167365163</c:v>
                </c:pt>
                <c:pt idx="5">
                  <c:v>8.9153411398175475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8.8879615890619146</c:v>
                </c:pt>
                <c:pt idx="1">
                  <c:v>8.4783892700508865</c:v>
                </c:pt>
                <c:pt idx="2">
                  <c:v>8.0937636495174843</c:v>
                </c:pt>
                <c:pt idx="3">
                  <c:v>8.1785229134163409</c:v>
                </c:pt>
                <c:pt idx="4">
                  <c:v>8.3710481736964191</c:v>
                </c:pt>
                <c:pt idx="5">
                  <c:v>8.2914872173180694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8.7617932991172207</c:v>
                </c:pt>
                <c:pt idx="1">
                  <c:v>8.5448470647110764</c:v>
                </c:pt>
                <c:pt idx="2">
                  <c:v>8.3748220394025115</c:v>
                </c:pt>
                <c:pt idx="3">
                  <c:v>8.7285960759243117</c:v>
                </c:pt>
                <c:pt idx="4">
                  <c:v>8.4913211204477808</c:v>
                </c:pt>
                <c:pt idx="5">
                  <c:v>8.25252156662091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8.1941772631189771</c:v>
                </c:pt>
                <c:pt idx="1">
                  <c:v>8.3491749976001959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6.9633128059097951</c:v>
                </c:pt>
                <c:pt idx="1">
                  <c:v>6.9764875991468944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9.6595389153248572</c:v>
                </c:pt>
                <c:pt idx="1">
                  <c:v>9.543976601225113</c:v>
                </c:pt>
                <c:pt idx="2">
                  <c:v>9.5483593163443903</c:v>
                </c:pt>
                <c:pt idx="3">
                  <c:v>9.6161485068094219</c:v>
                </c:pt>
                <c:pt idx="4">
                  <c:v>9.4382267090565399</c:v>
                </c:pt>
                <c:pt idx="5">
                  <c:v>9.5187506475680337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8.7595631868136472</c:v>
                </c:pt>
                <c:pt idx="1">
                  <c:v>8.4261070346891493</c:v>
                </c:pt>
                <c:pt idx="2">
                  <c:v>8.5054600882899667</c:v>
                </c:pt>
                <c:pt idx="3">
                  <c:v>8.5599771358583379</c:v>
                </c:pt>
                <c:pt idx="4">
                  <c:v>8.8037264993950064</c:v>
                </c:pt>
                <c:pt idx="5">
                  <c:v>8.6918433237106392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9.2492485008438674</c:v>
                </c:pt>
                <c:pt idx="1">
                  <c:v>8.9218114287712353</c:v>
                </c:pt>
                <c:pt idx="2">
                  <c:v>9.0246772140271734</c:v>
                </c:pt>
                <c:pt idx="3">
                  <c:v>8.9771522286855117</c:v>
                </c:pt>
                <c:pt idx="4">
                  <c:v>9.0525703665786406</c:v>
                </c:pt>
                <c:pt idx="5">
                  <c:v>9.2183779519958282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8.6135328131183666</c:v>
                </c:pt>
                <c:pt idx="1">
                  <c:v>8.4405497349176528</c:v>
                </c:pt>
                <c:pt idx="2">
                  <c:v>8.3403460886321401</c:v>
                </c:pt>
                <c:pt idx="3">
                  <c:v>8.5448382256642699</c:v>
                </c:pt>
                <c:pt idx="4">
                  <c:v>8.7537475578875448</c:v>
                </c:pt>
                <c:pt idx="5">
                  <c:v>8.8578057479537886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9.1629388462076573</c:v>
                </c:pt>
                <c:pt idx="1">
                  <c:v>8.7028061590143473</c:v>
                </c:pt>
                <c:pt idx="2">
                  <c:v>8.842791454101036</c:v>
                </c:pt>
                <c:pt idx="3">
                  <c:v>8.824156705651081</c:v>
                </c:pt>
                <c:pt idx="4">
                  <c:v>8.7905118323909175</c:v>
                </c:pt>
                <c:pt idx="5">
                  <c:v>8.80219694715354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9.3010844153426078</c:v>
                </c:pt>
                <c:pt idx="1">
                  <c:v>9.0361696288036075</c:v>
                </c:pt>
                <c:pt idx="2">
                  <c:v>9.134232246576893</c:v>
                </c:pt>
                <c:pt idx="3">
                  <c:v>8.9954386945277491</c:v>
                </c:pt>
                <c:pt idx="4">
                  <c:v>9.0636722294901428</c:v>
                </c:pt>
                <c:pt idx="5">
                  <c:v>9.0330196723026486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9.0956602009015679</c:v>
                </c:pt>
                <c:pt idx="1">
                  <c:v>8.7739128567214131</c:v>
                </c:pt>
                <c:pt idx="2">
                  <c:v>8.8028862823375125</c:v>
                </c:pt>
                <c:pt idx="3">
                  <c:v>8.7578968849814647</c:v>
                </c:pt>
                <c:pt idx="4">
                  <c:v>8.8199194828957985</c:v>
                </c:pt>
                <c:pt idx="5">
                  <c:v>9.1228911992054869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8.2675761927618918</c:v>
                </c:pt>
                <c:pt idx="1">
                  <c:v>7.654015040094988</c:v>
                </c:pt>
                <c:pt idx="2">
                  <c:v>7.3985578543196926</c:v>
                </c:pt>
                <c:pt idx="3">
                  <c:v>7.2906909772632966</c:v>
                </c:pt>
                <c:pt idx="4">
                  <c:v>7.6080546365472959</c:v>
                </c:pt>
                <c:pt idx="5">
                  <c:v>7.7332882019023277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8.3961174643475989</c:v>
                </c:pt>
                <c:pt idx="1">
                  <c:v>7.7990644668932454</c:v>
                </c:pt>
                <c:pt idx="2">
                  <c:v>7.6320960483695508</c:v>
                </c:pt>
                <c:pt idx="3">
                  <c:v>7.8366619665385659</c:v>
                </c:pt>
                <c:pt idx="4">
                  <c:v>7.7976175408319843</c:v>
                </c:pt>
                <c:pt idx="5">
                  <c:v>8.1823121402080563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7.3782543023397622</c:v>
                </c:pt>
                <c:pt idx="1">
                  <c:v>7.0040110814712033</c:v>
                </c:pt>
                <c:pt idx="2">
                  <c:v>6.8888407172743626</c:v>
                </c:pt>
                <c:pt idx="3">
                  <c:v>7.238703807182489</c:v>
                </c:pt>
                <c:pt idx="4">
                  <c:v>7.213166102052571</c:v>
                </c:pt>
                <c:pt idx="5">
                  <c:v>7.164031931033267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8.9137613860381624</c:v>
                </c:pt>
                <c:pt idx="1">
                  <c:v>8.6885101342661972</c:v>
                </c:pt>
                <c:pt idx="2">
                  <c:v>8.5762419668974985</c:v>
                </c:pt>
                <c:pt idx="3">
                  <c:v>8.7733459207500104</c:v>
                </c:pt>
                <c:pt idx="4">
                  <c:v>8.8268374541906791</c:v>
                </c:pt>
                <c:pt idx="5">
                  <c:v>8.8361999310713628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8.0024381436891137</c:v>
                </c:pt>
                <c:pt idx="1">
                  <c:v>7.6244567501235618</c:v>
                </c:pt>
                <c:pt idx="2">
                  <c:v>7.7345396441489171</c:v>
                </c:pt>
                <c:pt idx="3">
                  <c:v>8.0005212063975364</c:v>
                </c:pt>
                <c:pt idx="4">
                  <c:v>7.8239908997583738</c:v>
                </c:pt>
                <c:pt idx="5">
                  <c:v>7.8387642500101293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9.5459287225879095</c:v>
                </c:pt>
                <c:pt idx="1">
                  <c:v>9.453058812430676</c:v>
                </c:pt>
                <c:pt idx="2">
                  <c:v>9.5982920493282258</c:v>
                </c:pt>
                <c:pt idx="3">
                  <c:v>9.482586905011571</c:v>
                </c:pt>
                <c:pt idx="4">
                  <c:v>9.5043022823996566</c:v>
                </c:pt>
                <c:pt idx="5">
                  <c:v>9.3802078608727495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9.2519912005523874</c:v>
                </c:pt>
                <c:pt idx="1">
                  <c:v>8.7917569754753</c:v>
                </c:pt>
                <c:pt idx="2">
                  <c:v>8.8638512969107985</c:v>
                </c:pt>
                <c:pt idx="3">
                  <c:v>8.8631961585654153</c:v>
                </c:pt>
                <c:pt idx="4">
                  <c:v>8.7896452340847429</c:v>
                </c:pt>
                <c:pt idx="5">
                  <c:v>8.9795090554929757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8.6704650176984011</c:v>
                </c:pt>
                <c:pt idx="1">
                  <c:v>8.25334695434087</c:v>
                </c:pt>
                <c:pt idx="2">
                  <c:v>8.4706537480038069</c:v>
                </c:pt>
                <c:pt idx="3">
                  <c:v>8.2858714493720598</c:v>
                </c:pt>
                <c:pt idx="4">
                  <c:v>8.1653320276707788</c:v>
                </c:pt>
                <c:pt idx="5">
                  <c:v>8.4587931360871451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6.6619465667127278</c:v>
                </c:pt>
                <c:pt idx="1">
                  <c:v>6.1036299091442414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6.9533947315137059</c:v>
                </c:pt>
                <c:pt idx="1">
                  <c:v>6.4165494788699773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7.2851222362641126</c:v>
                </c:pt>
                <c:pt idx="1">
                  <c:v>6.7911531044526052</c:v>
                </c:pt>
                <c:pt idx="2">
                  <c:v>6.8759430578155127</c:v>
                </c:pt>
                <c:pt idx="3">
                  <c:v>6.6461519299748941</c:v>
                </c:pt>
                <c:pt idx="4">
                  <c:v>6.6229246051568396</c:v>
                </c:pt>
                <c:pt idx="5">
                  <c:v>6.6244044791978913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9.0264910674989434</c:v>
                </c:pt>
                <c:pt idx="1">
                  <c:v>8.2224856749661264</c:v>
                </c:pt>
                <c:pt idx="2">
                  <c:v>8.8331268266185976</c:v>
                </c:pt>
                <c:pt idx="3">
                  <c:v>8.4704023587928852</c:v>
                </c:pt>
                <c:pt idx="4">
                  <c:v>8.4544729907864351</c:v>
                </c:pt>
                <c:pt idx="5">
                  <c:v>8.8478566790134199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7.236556389219361</c:v>
                </c:pt>
                <c:pt idx="1">
                  <c:v>7.0977409915923877</c:v>
                </c:pt>
                <c:pt idx="2">
                  <c:v>6.8324623625727297</c:v>
                </c:pt>
                <c:pt idx="3">
                  <c:v>6.8065330734085627</c:v>
                </c:pt>
                <c:pt idx="4">
                  <c:v>6.9719277464175544</c:v>
                </c:pt>
                <c:pt idx="5">
                  <c:v>6.8690770126208518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7.3830612276355243</c:v>
                </c:pt>
                <c:pt idx="1">
                  <c:v>7.7529452835353423</c:v>
                </c:pt>
                <c:pt idx="2">
                  <c:v>7.9099452055303709</c:v>
                </c:pt>
                <c:pt idx="3">
                  <c:v>7.9080136254500051</c:v>
                </c:pt>
                <c:pt idx="4">
                  <c:v>8.085549861586447</c:v>
                </c:pt>
                <c:pt idx="5">
                  <c:v>7.7690380898407794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8.9411928625504267</c:v>
                </c:pt>
                <c:pt idx="1">
                  <c:v>8.9064750969756847</c:v>
                </c:pt>
                <c:pt idx="2">
                  <c:v>9.0226607351410983</c:v>
                </c:pt>
                <c:pt idx="3">
                  <c:v>9.0909266324740319</c:v>
                </c:pt>
                <c:pt idx="4">
                  <c:v>9.0504661815120393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5.0015016291733856</c:v>
                </c:pt>
                <c:pt idx="1">
                  <c:v>4.4548502362228124</c:v>
                </c:pt>
                <c:pt idx="2">
                  <c:v>4.3810726181721842</c:v>
                </c:pt>
                <c:pt idx="3">
                  <c:v>4.7763657835051339</c:v>
                </c:pt>
                <c:pt idx="4">
                  <c:v>4.4915864416056257</c:v>
                </c:pt>
                <c:pt idx="5">
                  <c:v>4.8059553944970732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6.8352685864230303</c:v>
                </c:pt>
                <c:pt idx="1">
                  <c:v>6.4157006276718187</c:v>
                </c:pt>
                <c:pt idx="2">
                  <c:v>6.34423710240858</c:v>
                </c:pt>
                <c:pt idx="3">
                  <c:v>6.5098241315619143</c:v>
                </c:pt>
                <c:pt idx="4">
                  <c:v>6.642847286743236</c:v>
                </c:pt>
                <c:pt idx="5">
                  <c:v>6.5797006223474046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7.8451810191331033</c:v>
                </c:pt>
                <c:pt idx="1">
                  <c:v>7.5811522739911981</c:v>
                </c:pt>
                <c:pt idx="2">
                  <c:v>7.4780794199451721</c:v>
                </c:pt>
                <c:pt idx="3">
                  <c:v>7.6426419422330003</c:v>
                </c:pt>
                <c:pt idx="4">
                  <c:v>7.9406573743652684</c:v>
                </c:pt>
                <c:pt idx="5">
                  <c:v>7.9092651716315689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8.5348579297788802</c:v>
                </c:pt>
                <c:pt idx="1">
                  <c:v>7.9730628757292052</c:v>
                </c:pt>
                <c:pt idx="2">
                  <c:v>8.1035344482289879</c:v>
                </c:pt>
                <c:pt idx="3">
                  <c:v>7.9927575581939347</c:v>
                </c:pt>
                <c:pt idx="4">
                  <c:v>8.3336428557461861</c:v>
                </c:pt>
                <c:pt idx="5">
                  <c:v>8.1986711151063751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6.8145675042383456</c:v>
                </c:pt>
                <c:pt idx="1">
                  <c:v>6.5946343247886778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9.1651031161030758</c:v>
                </c:pt>
                <c:pt idx="1">
                  <c:v>9.2696104522864502</c:v>
                </c:pt>
                <c:pt idx="2">
                  <c:v>9.1307430390374087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9.3992250944822828</c:v>
                </c:pt>
                <c:pt idx="1">
                  <c:v>9.1976574185818318</c:v>
                </c:pt>
                <c:pt idx="2">
                  <c:v>9.1698300523618901</c:v>
                </c:pt>
                <c:pt idx="3">
                  <c:v>9.206859700884312</c:v>
                </c:pt>
                <c:pt idx="4">
                  <c:v>9.2685864749777416</c:v>
                </c:pt>
                <c:pt idx="5">
                  <c:v>9.2542516095750287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8.5342629173270304</c:v>
                </c:pt>
                <c:pt idx="1">
                  <c:v>8.1516114822929353</c:v>
                </c:pt>
                <c:pt idx="2">
                  <c:v>8.1648944590512098</c:v>
                </c:pt>
                <c:pt idx="3">
                  <c:v>8.2437991462211322</c:v>
                </c:pt>
                <c:pt idx="4">
                  <c:v>8.3278129615050567</c:v>
                </c:pt>
                <c:pt idx="5">
                  <c:v>8.2764271037006374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26692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RXC | East Sussex Healthcare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26692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RXC | East Sussex Healthcare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RXC | East Sussex Healthcare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East Sussex Healthcare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02022916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60990957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452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78%</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22%</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38902051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21288025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68672325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6912945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9661981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81318231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78882898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72703974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79275236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East Sussex Healthcare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East Sussex Healthcare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452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 to get a bed: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The wait to get a bed on a ward after arrival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Mixed messages: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lang="en-GB" sz="1250" b="0" noProof="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9231836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939371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98748889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1008394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18452613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31852159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24942796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8887885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1188906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236613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96653260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7456325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49935216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45588428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06957566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41832077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82666825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0819290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46295982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7132844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5956231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866878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84502868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9659522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59435416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52149941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26024929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739310907"/>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61669749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998429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3337358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927669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69671333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3229211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2111571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95534612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32497390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01565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1523705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86655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97497266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341659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3938462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88524253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86527251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71915149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836533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7157249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602125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66611447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7571596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8462648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11338131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1460257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6319765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8910634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8484891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2669422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4364257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89883847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1336786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756955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87915040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5571914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34256666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36932768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33378543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21201174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5571851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23217995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521362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83249130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1535682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635842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55820334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3625760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56989333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729736526"/>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33915459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3669101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207192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50063511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4732729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59180567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14736674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63985890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9320549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05630241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55523870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22927128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58012875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7622363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6551745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56971980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51476125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04935197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4207555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45820907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9592646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786489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9732016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9817582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91055634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5792882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960386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199994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01011110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9529131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17161072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410033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8808770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49353081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394158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479788287"/>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86208811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6668376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2532409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3942100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654530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55646924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2252334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0982108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6097893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095200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6747961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2355998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6630711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2908542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3370968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067874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271676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5278881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9222387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2287959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4877348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326456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5905508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0617568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5236408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6194872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8487115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5507405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9568324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9674070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034662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6225435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0259420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63456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5395928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7977368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5009289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867736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5331316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9078878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9935251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6472482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8425331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7472431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7394033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7666741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6156683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1090745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2170610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5292193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487114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73659207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1708707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1318769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8202064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82076718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35928366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2202931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40282143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1614591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9108993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621815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091092206"/>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7109091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34529629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2962899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9782516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2539594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0443018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60864573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497581332"/>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9016514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7834165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9268226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7419706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96225481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01810331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57598290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2279469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1007792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8964516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164068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051615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954436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4952354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615784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4257731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558805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06345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78662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118670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730874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4149550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774142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0855286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759693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870768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615896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7846266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574545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415518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5263446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2185443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231638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935786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461896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2951721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167079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576022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553539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29588895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53064393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09527818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187086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79670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64988472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40581804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802602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781655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5781218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55215132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999074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44576330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536840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08983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9757456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8636001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927151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778421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9341100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511833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3899875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77030884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407049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9443132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9060964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9553169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514983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455217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80400422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16287</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East Sussex Healthcare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2026-09-03T13:14:24Z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